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300" r:id="rId3"/>
    <p:sldId id="257" r:id="rId4"/>
    <p:sldId id="258" r:id="rId5"/>
    <p:sldId id="259" r:id="rId6"/>
    <p:sldId id="260" r:id="rId7"/>
    <p:sldId id="261" r:id="rId8"/>
    <p:sldId id="262" r:id="rId9"/>
    <p:sldId id="301" r:id="rId10"/>
    <p:sldId id="285" r:id="rId11"/>
    <p:sldId id="299" r:id="rId12"/>
    <p:sldId id="293" r:id="rId13"/>
    <p:sldId id="292" r:id="rId14"/>
    <p:sldId id="294" r:id="rId15"/>
    <p:sldId id="295" r:id="rId16"/>
    <p:sldId id="296" r:id="rId17"/>
    <p:sldId id="297"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jP/LiSI3ZvRB8Zdqkl1FEbRtb56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dit Cano Corbella" initials="" lastIdx="6" clrIdx="0"/>
  <p:cmAuthor id="1" name="Izaskun Orue Sola"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1809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329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9"/>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9"/>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9"/>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304800" y="183092"/>
            <a:ext cx="5486400" cy="762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1539346" y="-167746"/>
            <a:ext cx="3017309" cy="548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3154892" y="1447800"/>
            <a:ext cx="3901017" cy="13716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360892" y="127000"/>
            <a:ext cx="3901017" cy="40132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0"/>
          <p:cNvSpPr txBox="1">
            <a:spLocks noGrp="1"/>
          </p:cNvSpPr>
          <p:nvPr>
            <p:ph type="title"/>
          </p:nvPr>
        </p:nvSpPr>
        <p:spPr>
          <a:xfrm>
            <a:off x="304800" y="183092"/>
            <a:ext cx="5486400" cy="762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0"/>
          <p:cNvSpPr txBox="1">
            <a:spLocks noGrp="1"/>
          </p:cNvSpPr>
          <p:nvPr>
            <p:ph type="body" idx="1"/>
          </p:nvPr>
        </p:nvSpPr>
        <p:spPr>
          <a:xfrm>
            <a:off x="304800" y="1066800"/>
            <a:ext cx="5486400" cy="3017309"/>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10"/>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0"/>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0"/>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11"/>
          <p:cNvSpPr txBox="1">
            <a:spLocks noGrp="1"/>
          </p:cNvSpPr>
          <p:nvPr>
            <p:ph type="ctrTitle"/>
          </p:nvPr>
        </p:nvSpPr>
        <p:spPr>
          <a:xfrm>
            <a:off x="457200" y="1420283"/>
            <a:ext cx="5181600" cy="980017"/>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1"/>
          <p:cNvSpPr txBox="1">
            <a:spLocks noGrp="1"/>
          </p:cNvSpPr>
          <p:nvPr>
            <p:ph type="subTitle" idx="1"/>
          </p:nvPr>
        </p:nvSpPr>
        <p:spPr>
          <a:xfrm>
            <a:off x="914400" y="2590800"/>
            <a:ext cx="4267200" cy="1168400"/>
          </a:xfrm>
          <a:prstGeom prst="rect">
            <a:avLst/>
          </a:prstGeom>
          <a:noFill/>
          <a:ln>
            <a:noFill/>
          </a:ln>
        </p:spPr>
        <p:txBody>
          <a:bodyPr spcFirstLastPara="1" wrap="square" lIns="91425" tIns="45700" rIns="91425" bIns="45700" anchor="t" anchorCtr="0">
            <a:normAutofit/>
          </a:bodyPr>
          <a:lstStyle>
            <a:lvl1pPr lvl="0" algn="ctr">
              <a:spcBef>
                <a:spcPts val="427"/>
              </a:spcBef>
              <a:spcAft>
                <a:spcPts val="0"/>
              </a:spcAft>
              <a:buClr>
                <a:srgbClr val="888888"/>
              </a:buClr>
              <a:buSzPts val="2133"/>
              <a:buNone/>
              <a:defRPr>
                <a:solidFill>
                  <a:srgbClr val="888888"/>
                </a:solidFill>
              </a:defRPr>
            </a:lvl1pPr>
            <a:lvl2pPr lvl="1" algn="ctr">
              <a:spcBef>
                <a:spcPts val="373"/>
              </a:spcBef>
              <a:spcAft>
                <a:spcPts val="0"/>
              </a:spcAft>
              <a:buClr>
                <a:srgbClr val="888888"/>
              </a:buClr>
              <a:buSzPts val="1867"/>
              <a:buNone/>
              <a:defRPr>
                <a:solidFill>
                  <a:srgbClr val="888888"/>
                </a:solidFill>
              </a:defRPr>
            </a:lvl2pPr>
            <a:lvl3pPr lvl="2" algn="ctr">
              <a:spcBef>
                <a:spcPts val="320"/>
              </a:spcBef>
              <a:spcAft>
                <a:spcPts val="0"/>
              </a:spcAft>
              <a:buClr>
                <a:srgbClr val="888888"/>
              </a:buClr>
              <a:buSzPts val="1600"/>
              <a:buNone/>
              <a:defRPr>
                <a:solidFill>
                  <a:srgbClr val="888888"/>
                </a:solidFill>
              </a:defRPr>
            </a:lvl3pPr>
            <a:lvl4pPr lvl="3" algn="ctr">
              <a:spcBef>
                <a:spcPts val="267"/>
              </a:spcBef>
              <a:spcAft>
                <a:spcPts val="0"/>
              </a:spcAft>
              <a:buClr>
                <a:srgbClr val="888888"/>
              </a:buClr>
              <a:buSzPts val="1333"/>
              <a:buNone/>
              <a:defRPr>
                <a:solidFill>
                  <a:srgbClr val="888888"/>
                </a:solidFill>
              </a:defRPr>
            </a:lvl4pPr>
            <a:lvl5pPr lvl="4" algn="ctr">
              <a:spcBef>
                <a:spcPts val="267"/>
              </a:spcBef>
              <a:spcAft>
                <a:spcPts val="0"/>
              </a:spcAft>
              <a:buClr>
                <a:srgbClr val="888888"/>
              </a:buClr>
              <a:buSzPts val="1333"/>
              <a:buNone/>
              <a:defRPr>
                <a:solidFill>
                  <a:srgbClr val="888888"/>
                </a:solidFill>
              </a:defRPr>
            </a:lvl5pPr>
            <a:lvl6pPr lvl="5" algn="ctr">
              <a:spcBef>
                <a:spcPts val="267"/>
              </a:spcBef>
              <a:spcAft>
                <a:spcPts val="0"/>
              </a:spcAft>
              <a:buClr>
                <a:srgbClr val="888888"/>
              </a:buClr>
              <a:buSzPts val="1333"/>
              <a:buNone/>
              <a:defRPr>
                <a:solidFill>
                  <a:srgbClr val="888888"/>
                </a:solidFill>
              </a:defRPr>
            </a:lvl6pPr>
            <a:lvl7pPr lvl="6" algn="ctr">
              <a:spcBef>
                <a:spcPts val="267"/>
              </a:spcBef>
              <a:spcAft>
                <a:spcPts val="0"/>
              </a:spcAft>
              <a:buClr>
                <a:srgbClr val="888888"/>
              </a:buClr>
              <a:buSzPts val="1333"/>
              <a:buNone/>
              <a:defRPr>
                <a:solidFill>
                  <a:srgbClr val="888888"/>
                </a:solidFill>
              </a:defRPr>
            </a:lvl7pPr>
            <a:lvl8pPr lvl="7" algn="ctr">
              <a:spcBef>
                <a:spcPts val="267"/>
              </a:spcBef>
              <a:spcAft>
                <a:spcPts val="0"/>
              </a:spcAft>
              <a:buClr>
                <a:srgbClr val="888888"/>
              </a:buClr>
              <a:buSzPts val="1333"/>
              <a:buNone/>
              <a:defRPr>
                <a:solidFill>
                  <a:srgbClr val="888888"/>
                </a:solidFill>
              </a:defRPr>
            </a:lvl8pPr>
            <a:lvl9pPr lvl="8" algn="ctr">
              <a:spcBef>
                <a:spcPts val="267"/>
              </a:spcBef>
              <a:spcAft>
                <a:spcPts val="0"/>
              </a:spcAft>
              <a:buClr>
                <a:srgbClr val="888888"/>
              </a:buClr>
              <a:buSzPts val="1333"/>
              <a:buNone/>
              <a:defRPr>
                <a:solidFill>
                  <a:srgbClr val="888888"/>
                </a:solidFill>
              </a:defRPr>
            </a:lvl9pPr>
          </a:lstStyle>
          <a:p>
            <a:endParaRPr/>
          </a:p>
        </p:txBody>
      </p:sp>
      <p:sp>
        <p:nvSpPr>
          <p:cNvPr id="28" name="Google Shape;28;p11"/>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1"/>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1"/>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2"/>
          <p:cNvSpPr txBox="1">
            <a:spLocks noGrp="1"/>
          </p:cNvSpPr>
          <p:nvPr>
            <p:ph type="title"/>
          </p:nvPr>
        </p:nvSpPr>
        <p:spPr>
          <a:xfrm>
            <a:off x="481542" y="2937934"/>
            <a:ext cx="5181600" cy="90805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2667"/>
              <a:buFont typeface="Calibri"/>
              <a:buNone/>
              <a:defRPr sz="2667"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2"/>
          <p:cNvSpPr txBox="1">
            <a:spLocks noGrp="1"/>
          </p:cNvSpPr>
          <p:nvPr>
            <p:ph type="body" idx="1"/>
          </p:nvPr>
        </p:nvSpPr>
        <p:spPr>
          <a:xfrm>
            <a:off x="481542" y="1937809"/>
            <a:ext cx="5181600" cy="1000125"/>
          </a:xfrm>
          <a:prstGeom prst="rect">
            <a:avLst/>
          </a:prstGeom>
          <a:noFill/>
          <a:ln>
            <a:noFill/>
          </a:ln>
        </p:spPr>
        <p:txBody>
          <a:bodyPr spcFirstLastPara="1" wrap="square" lIns="91425" tIns="45700" rIns="91425" bIns="45700" anchor="b" anchorCtr="0">
            <a:normAutofit/>
          </a:bodyPr>
          <a:lstStyle>
            <a:lvl1pPr marL="457200" lvl="0" indent="-228600" algn="l">
              <a:spcBef>
                <a:spcPts val="267"/>
              </a:spcBef>
              <a:spcAft>
                <a:spcPts val="0"/>
              </a:spcAft>
              <a:buClr>
                <a:srgbClr val="888888"/>
              </a:buClr>
              <a:buSzPts val="1333"/>
              <a:buNone/>
              <a:defRPr sz="1333">
                <a:solidFill>
                  <a:srgbClr val="888888"/>
                </a:solidFill>
              </a:defRPr>
            </a:lvl1pPr>
            <a:lvl2pPr marL="914400" lvl="1" indent="-228600" algn="l">
              <a:spcBef>
                <a:spcPts val="240"/>
              </a:spcBef>
              <a:spcAft>
                <a:spcPts val="0"/>
              </a:spcAft>
              <a:buClr>
                <a:srgbClr val="888888"/>
              </a:buClr>
              <a:buSzPts val="1200"/>
              <a:buNone/>
              <a:defRPr sz="1200">
                <a:solidFill>
                  <a:srgbClr val="888888"/>
                </a:solidFill>
              </a:defRPr>
            </a:lvl2pPr>
            <a:lvl3pPr marL="1371600" lvl="2" indent="-228600" algn="l">
              <a:spcBef>
                <a:spcPts val="213"/>
              </a:spcBef>
              <a:spcAft>
                <a:spcPts val="0"/>
              </a:spcAft>
              <a:buClr>
                <a:srgbClr val="888888"/>
              </a:buClr>
              <a:buSzPts val="1067"/>
              <a:buNone/>
              <a:defRPr sz="1067">
                <a:solidFill>
                  <a:srgbClr val="888888"/>
                </a:solidFill>
              </a:defRPr>
            </a:lvl3pPr>
            <a:lvl4pPr marL="1828800" lvl="3" indent="-228600" algn="l">
              <a:spcBef>
                <a:spcPts val="187"/>
              </a:spcBef>
              <a:spcAft>
                <a:spcPts val="0"/>
              </a:spcAft>
              <a:buClr>
                <a:srgbClr val="888888"/>
              </a:buClr>
              <a:buSzPts val="933"/>
              <a:buNone/>
              <a:defRPr sz="933">
                <a:solidFill>
                  <a:srgbClr val="888888"/>
                </a:solidFill>
              </a:defRPr>
            </a:lvl4pPr>
            <a:lvl5pPr marL="2286000" lvl="4" indent="-228600" algn="l">
              <a:spcBef>
                <a:spcPts val="187"/>
              </a:spcBef>
              <a:spcAft>
                <a:spcPts val="0"/>
              </a:spcAft>
              <a:buClr>
                <a:srgbClr val="888888"/>
              </a:buClr>
              <a:buSzPts val="933"/>
              <a:buNone/>
              <a:defRPr sz="933">
                <a:solidFill>
                  <a:srgbClr val="888888"/>
                </a:solidFill>
              </a:defRPr>
            </a:lvl5pPr>
            <a:lvl6pPr marL="2743200" lvl="5" indent="-228600" algn="l">
              <a:spcBef>
                <a:spcPts val="187"/>
              </a:spcBef>
              <a:spcAft>
                <a:spcPts val="0"/>
              </a:spcAft>
              <a:buClr>
                <a:srgbClr val="888888"/>
              </a:buClr>
              <a:buSzPts val="933"/>
              <a:buNone/>
              <a:defRPr sz="933">
                <a:solidFill>
                  <a:srgbClr val="888888"/>
                </a:solidFill>
              </a:defRPr>
            </a:lvl6pPr>
            <a:lvl7pPr marL="3200400" lvl="6" indent="-228600" algn="l">
              <a:spcBef>
                <a:spcPts val="187"/>
              </a:spcBef>
              <a:spcAft>
                <a:spcPts val="0"/>
              </a:spcAft>
              <a:buClr>
                <a:srgbClr val="888888"/>
              </a:buClr>
              <a:buSzPts val="933"/>
              <a:buNone/>
              <a:defRPr sz="933">
                <a:solidFill>
                  <a:srgbClr val="888888"/>
                </a:solidFill>
              </a:defRPr>
            </a:lvl7pPr>
            <a:lvl8pPr marL="3657600" lvl="7" indent="-228600" algn="l">
              <a:spcBef>
                <a:spcPts val="187"/>
              </a:spcBef>
              <a:spcAft>
                <a:spcPts val="0"/>
              </a:spcAft>
              <a:buClr>
                <a:srgbClr val="888888"/>
              </a:buClr>
              <a:buSzPts val="933"/>
              <a:buNone/>
              <a:defRPr sz="933">
                <a:solidFill>
                  <a:srgbClr val="888888"/>
                </a:solidFill>
              </a:defRPr>
            </a:lvl8pPr>
            <a:lvl9pPr marL="4114800" lvl="8" indent="-228600" algn="l">
              <a:spcBef>
                <a:spcPts val="187"/>
              </a:spcBef>
              <a:spcAft>
                <a:spcPts val="0"/>
              </a:spcAft>
              <a:buClr>
                <a:srgbClr val="888888"/>
              </a:buClr>
              <a:buSzPts val="933"/>
              <a:buNone/>
              <a:defRPr sz="933">
                <a:solidFill>
                  <a:srgbClr val="888888"/>
                </a:solidFill>
              </a:defRPr>
            </a:lvl9pPr>
          </a:lstStyle>
          <a:p>
            <a:endParaRPr/>
          </a:p>
        </p:txBody>
      </p:sp>
      <p:sp>
        <p:nvSpPr>
          <p:cNvPr id="34" name="Google Shape;34;p12"/>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2"/>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2"/>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3"/>
          <p:cNvSpPr txBox="1">
            <a:spLocks noGrp="1"/>
          </p:cNvSpPr>
          <p:nvPr>
            <p:ph type="title"/>
          </p:nvPr>
        </p:nvSpPr>
        <p:spPr>
          <a:xfrm>
            <a:off x="304800" y="183092"/>
            <a:ext cx="5486400" cy="762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3"/>
          <p:cNvSpPr txBox="1">
            <a:spLocks noGrp="1"/>
          </p:cNvSpPr>
          <p:nvPr>
            <p:ph type="body" idx="1"/>
          </p:nvPr>
        </p:nvSpPr>
        <p:spPr>
          <a:xfrm>
            <a:off x="304800" y="1066800"/>
            <a:ext cx="2692400" cy="3017309"/>
          </a:xfrm>
          <a:prstGeom prst="rect">
            <a:avLst/>
          </a:prstGeom>
          <a:noFill/>
          <a:ln>
            <a:noFill/>
          </a:ln>
        </p:spPr>
        <p:txBody>
          <a:bodyPr spcFirstLastPara="1" wrap="square" lIns="91425" tIns="45700" rIns="91425" bIns="45700" anchor="t" anchorCtr="0">
            <a:normAutofit/>
          </a:bodyPr>
          <a:lstStyle>
            <a:lvl1pPr marL="457200" lvl="0" indent="-347154" algn="l">
              <a:spcBef>
                <a:spcPts val="373"/>
              </a:spcBef>
              <a:spcAft>
                <a:spcPts val="0"/>
              </a:spcAft>
              <a:buClr>
                <a:schemeClr val="dk1"/>
              </a:buClr>
              <a:buSzPts val="1867"/>
              <a:buChar char="•"/>
              <a:defRPr sz="1867"/>
            </a:lvl1pPr>
            <a:lvl2pPr marL="914400" lvl="1" indent="-330200" algn="l">
              <a:spcBef>
                <a:spcPts val="320"/>
              </a:spcBef>
              <a:spcAft>
                <a:spcPts val="0"/>
              </a:spcAft>
              <a:buClr>
                <a:schemeClr val="dk1"/>
              </a:buClr>
              <a:buSzPts val="1600"/>
              <a:buChar char="–"/>
              <a:defRPr sz="1600"/>
            </a:lvl2pPr>
            <a:lvl3pPr marL="1371600" lvl="2" indent="-313245" algn="l">
              <a:spcBef>
                <a:spcPts val="267"/>
              </a:spcBef>
              <a:spcAft>
                <a:spcPts val="0"/>
              </a:spcAft>
              <a:buClr>
                <a:schemeClr val="dk1"/>
              </a:buClr>
              <a:buSzPts val="1333"/>
              <a:buChar char="•"/>
              <a:defRPr sz="1333"/>
            </a:lvl3pPr>
            <a:lvl4pPr marL="1828800" lvl="3" indent="-304800" algn="l">
              <a:spcBef>
                <a:spcPts val="240"/>
              </a:spcBef>
              <a:spcAft>
                <a:spcPts val="0"/>
              </a:spcAft>
              <a:buClr>
                <a:schemeClr val="dk1"/>
              </a:buClr>
              <a:buSzPts val="1200"/>
              <a:buChar char="–"/>
              <a:defRPr sz="1200"/>
            </a:lvl4pPr>
            <a:lvl5pPr marL="2286000" lvl="4" indent="-304800" algn="l">
              <a:spcBef>
                <a:spcPts val="240"/>
              </a:spcBef>
              <a:spcAft>
                <a:spcPts val="0"/>
              </a:spcAft>
              <a:buClr>
                <a:schemeClr val="dk1"/>
              </a:buClr>
              <a:buSzPts val="1200"/>
              <a:buChar char="»"/>
              <a:defRPr sz="1200"/>
            </a:lvl5pPr>
            <a:lvl6pPr marL="2743200" lvl="5" indent="-304800" algn="l">
              <a:spcBef>
                <a:spcPts val="240"/>
              </a:spcBef>
              <a:spcAft>
                <a:spcPts val="0"/>
              </a:spcAft>
              <a:buClr>
                <a:schemeClr val="dk1"/>
              </a:buClr>
              <a:buSzPts val="1200"/>
              <a:buChar char="•"/>
              <a:defRPr sz="1200"/>
            </a:lvl6pPr>
            <a:lvl7pPr marL="3200400" lvl="6" indent="-304800" algn="l">
              <a:spcBef>
                <a:spcPts val="240"/>
              </a:spcBef>
              <a:spcAft>
                <a:spcPts val="0"/>
              </a:spcAft>
              <a:buClr>
                <a:schemeClr val="dk1"/>
              </a:buClr>
              <a:buSzPts val="1200"/>
              <a:buChar char="•"/>
              <a:defRPr sz="1200"/>
            </a:lvl7pPr>
            <a:lvl8pPr marL="3657600" lvl="7" indent="-304800" algn="l">
              <a:spcBef>
                <a:spcPts val="240"/>
              </a:spcBef>
              <a:spcAft>
                <a:spcPts val="0"/>
              </a:spcAft>
              <a:buClr>
                <a:schemeClr val="dk1"/>
              </a:buClr>
              <a:buSzPts val="1200"/>
              <a:buChar char="•"/>
              <a:defRPr sz="1200"/>
            </a:lvl8pPr>
            <a:lvl9pPr marL="4114800" lvl="8" indent="-304800" algn="l">
              <a:spcBef>
                <a:spcPts val="240"/>
              </a:spcBef>
              <a:spcAft>
                <a:spcPts val="0"/>
              </a:spcAft>
              <a:buClr>
                <a:schemeClr val="dk1"/>
              </a:buClr>
              <a:buSzPts val="1200"/>
              <a:buChar char="•"/>
              <a:defRPr sz="1200"/>
            </a:lvl9pPr>
          </a:lstStyle>
          <a:p>
            <a:endParaRPr/>
          </a:p>
        </p:txBody>
      </p:sp>
      <p:sp>
        <p:nvSpPr>
          <p:cNvPr id="40" name="Google Shape;40;p13"/>
          <p:cNvSpPr txBox="1">
            <a:spLocks noGrp="1"/>
          </p:cNvSpPr>
          <p:nvPr>
            <p:ph type="body" idx="2"/>
          </p:nvPr>
        </p:nvSpPr>
        <p:spPr>
          <a:xfrm>
            <a:off x="3098800" y="1066800"/>
            <a:ext cx="2692400" cy="3017309"/>
          </a:xfrm>
          <a:prstGeom prst="rect">
            <a:avLst/>
          </a:prstGeom>
          <a:noFill/>
          <a:ln>
            <a:noFill/>
          </a:ln>
        </p:spPr>
        <p:txBody>
          <a:bodyPr spcFirstLastPara="1" wrap="square" lIns="91425" tIns="45700" rIns="91425" bIns="45700" anchor="t" anchorCtr="0">
            <a:normAutofit/>
          </a:bodyPr>
          <a:lstStyle>
            <a:lvl1pPr marL="457200" lvl="0" indent="-347154" algn="l">
              <a:spcBef>
                <a:spcPts val="373"/>
              </a:spcBef>
              <a:spcAft>
                <a:spcPts val="0"/>
              </a:spcAft>
              <a:buClr>
                <a:schemeClr val="dk1"/>
              </a:buClr>
              <a:buSzPts val="1867"/>
              <a:buChar char="•"/>
              <a:defRPr sz="1867"/>
            </a:lvl1pPr>
            <a:lvl2pPr marL="914400" lvl="1" indent="-330200" algn="l">
              <a:spcBef>
                <a:spcPts val="320"/>
              </a:spcBef>
              <a:spcAft>
                <a:spcPts val="0"/>
              </a:spcAft>
              <a:buClr>
                <a:schemeClr val="dk1"/>
              </a:buClr>
              <a:buSzPts val="1600"/>
              <a:buChar char="–"/>
              <a:defRPr sz="1600"/>
            </a:lvl2pPr>
            <a:lvl3pPr marL="1371600" lvl="2" indent="-313245" algn="l">
              <a:spcBef>
                <a:spcPts val="267"/>
              </a:spcBef>
              <a:spcAft>
                <a:spcPts val="0"/>
              </a:spcAft>
              <a:buClr>
                <a:schemeClr val="dk1"/>
              </a:buClr>
              <a:buSzPts val="1333"/>
              <a:buChar char="•"/>
              <a:defRPr sz="1333"/>
            </a:lvl3pPr>
            <a:lvl4pPr marL="1828800" lvl="3" indent="-304800" algn="l">
              <a:spcBef>
                <a:spcPts val="240"/>
              </a:spcBef>
              <a:spcAft>
                <a:spcPts val="0"/>
              </a:spcAft>
              <a:buClr>
                <a:schemeClr val="dk1"/>
              </a:buClr>
              <a:buSzPts val="1200"/>
              <a:buChar char="–"/>
              <a:defRPr sz="1200"/>
            </a:lvl4pPr>
            <a:lvl5pPr marL="2286000" lvl="4" indent="-304800" algn="l">
              <a:spcBef>
                <a:spcPts val="240"/>
              </a:spcBef>
              <a:spcAft>
                <a:spcPts val="0"/>
              </a:spcAft>
              <a:buClr>
                <a:schemeClr val="dk1"/>
              </a:buClr>
              <a:buSzPts val="1200"/>
              <a:buChar char="»"/>
              <a:defRPr sz="1200"/>
            </a:lvl5pPr>
            <a:lvl6pPr marL="2743200" lvl="5" indent="-304800" algn="l">
              <a:spcBef>
                <a:spcPts val="240"/>
              </a:spcBef>
              <a:spcAft>
                <a:spcPts val="0"/>
              </a:spcAft>
              <a:buClr>
                <a:schemeClr val="dk1"/>
              </a:buClr>
              <a:buSzPts val="1200"/>
              <a:buChar char="•"/>
              <a:defRPr sz="1200"/>
            </a:lvl6pPr>
            <a:lvl7pPr marL="3200400" lvl="6" indent="-304800" algn="l">
              <a:spcBef>
                <a:spcPts val="240"/>
              </a:spcBef>
              <a:spcAft>
                <a:spcPts val="0"/>
              </a:spcAft>
              <a:buClr>
                <a:schemeClr val="dk1"/>
              </a:buClr>
              <a:buSzPts val="1200"/>
              <a:buChar char="•"/>
              <a:defRPr sz="1200"/>
            </a:lvl7pPr>
            <a:lvl8pPr marL="3657600" lvl="7" indent="-304800" algn="l">
              <a:spcBef>
                <a:spcPts val="240"/>
              </a:spcBef>
              <a:spcAft>
                <a:spcPts val="0"/>
              </a:spcAft>
              <a:buClr>
                <a:schemeClr val="dk1"/>
              </a:buClr>
              <a:buSzPts val="1200"/>
              <a:buChar char="•"/>
              <a:defRPr sz="1200"/>
            </a:lvl8pPr>
            <a:lvl9pPr marL="4114800" lvl="8" indent="-304800" algn="l">
              <a:spcBef>
                <a:spcPts val="240"/>
              </a:spcBef>
              <a:spcAft>
                <a:spcPts val="0"/>
              </a:spcAft>
              <a:buClr>
                <a:schemeClr val="dk1"/>
              </a:buClr>
              <a:buSzPts val="1200"/>
              <a:buChar char="•"/>
              <a:defRPr sz="1200"/>
            </a:lvl9pPr>
          </a:lstStyle>
          <a:p>
            <a:endParaRPr/>
          </a:p>
        </p:txBody>
      </p:sp>
      <p:sp>
        <p:nvSpPr>
          <p:cNvPr id="41" name="Google Shape;41;p13"/>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3"/>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3"/>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4"/>
          <p:cNvSpPr txBox="1">
            <a:spLocks noGrp="1"/>
          </p:cNvSpPr>
          <p:nvPr>
            <p:ph type="title"/>
          </p:nvPr>
        </p:nvSpPr>
        <p:spPr>
          <a:xfrm>
            <a:off x="304800" y="183092"/>
            <a:ext cx="5486400" cy="762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933"/>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4"/>
          <p:cNvSpPr txBox="1">
            <a:spLocks noGrp="1"/>
          </p:cNvSpPr>
          <p:nvPr>
            <p:ph type="body" idx="1"/>
          </p:nvPr>
        </p:nvSpPr>
        <p:spPr>
          <a:xfrm>
            <a:off x="304800" y="1023409"/>
            <a:ext cx="2693459" cy="426508"/>
          </a:xfrm>
          <a:prstGeom prst="rect">
            <a:avLst/>
          </a:prstGeom>
          <a:noFill/>
          <a:ln>
            <a:noFill/>
          </a:ln>
        </p:spPr>
        <p:txBody>
          <a:bodyPr spcFirstLastPara="1" wrap="square" lIns="91425" tIns="45700" rIns="91425" bIns="45700" anchor="b" anchorCtr="0">
            <a:normAutofit/>
          </a:bodyPr>
          <a:lstStyle>
            <a:lvl1pPr marL="457200" lvl="0" indent="-228600" algn="l">
              <a:spcBef>
                <a:spcPts val="320"/>
              </a:spcBef>
              <a:spcAft>
                <a:spcPts val="0"/>
              </a:spcAft>
              <a:buClr>
                <a:schemeClr val="dk1"/>
              </a:buClr>
              <a:buSzPts val="1600"/>
              <a:buNone/>
              <a:defRPr sz="1600" b="1"/>
            </a:lvl1pPr>
            <a:lvl2pPr marL="914400" lvl="1" indent="-228600" algn="l">
              <a:spcBef>
                <a:spcPts val="267"/>
              </a:spcBef>
              <a:spcAft>
                <a:spcPts val="0"/>
              </a:spcAft>
              <a:buClr>
                <a:schemeClr val="dk1"/>
              </a:buClr>
              <a:buSzPts val="1333"/>
              <a:buNone/>
              <a:defRPr sz="1333" b="1"/>
            </a:lvl2pPr>
            <a:lvl3pPr marL="1371600" lvl="2" indent="-228600" algn="l">
              <a:spcBef>
                <a:spcPts val="240"/>
              </a:spcBef>
              <a:spcAft>
                <a:spcPts val="0"/>
              </a:spcAft>
              <a:buClr>
                <a:schemeClr val="dk1"/>
              </a:buClr>
              <a:buSzPts val="1200"/>
              <a:buNone/>
              <a:defRPr sz="1200" b="1"/>
            </a:lvl3pPr>
            <a:lvl4pPr marL="1828800" lvl="3" indent="-228600" algn="l">
              <a:spcBef>
                <a:spcPts val="213"/>
              </a:spcBef>
              <a:spcAft>
                <a:spcPts val="0"/>
              </a:spcAft>
              <a:buClr>
                <a:schemeClr val="dk1"/>
              </a:buClr>
              <a:buSzPts val="1067"/>
              <a:buNone/>
              <a:defRPr sz="1067" b="1"/>
            </a:lvl4pPr>
            <a:lvl5pPr marL="2286000" lvl="4" indent="-228600" algn="l">
              <a:spcBef>
                <a:spcPts val="213"/>
              </a:spcBef>
              <a:spcAft>
                <a:spcPts val="0"/>
              </a:spcAft>
              <a:buClr>
                <a:schemeClr val="dk1"/>
              </a:buClr>
              <a:buSzPts val="1067"/>
              <a:buNone/>
              <a:defRPr sz="1067" b="1"/>
            </a:lvl5pPr>
            <a:lvl6pPr marL="2743200" lvl="5" indent="-228600" algn="l">
              <a:spcBef>
                <a:spcPts val="213"/>
              </a:spcBef>
              <a:spcAft>
                <a:spcPts val="0"/>
              </a:spcAft>
              <a:buClr>
                <a:schemeClr val="dk1"/>
              </a:buClr>
              <a:buSzPts val="1067"/>
              <a:buNone/>
              <a:defRPr sz="1067" b="1"/>
            </a:lvl6pPr>
            <a:lvl7pPr marL="3200400" lvl="6" indent="-228600" algn="l">
              <a:spcBef>
                <a:spcPts val="213"/>
              </a:spcBef>
              <a:spcAft>
                <a:spcPts val="0"/>
              </a:spcAft>
              <a:buClr>
                <a:schemeClr val="dk1"/>
              </a:buClr>
              <a:buSzPts val="1067"/>
              <a:buNone/>
              <a:defRPr sz="1067" b="1"/>
            </a:lvl7pPr>
            <a:lvl8pPr marL="3657600" lvl="7" indent="-228600" algn="l">
              <a:spcBef>
                <a:spcPts val="213"/>
              </a:spcBef>
              <a:spcAft>
                <a:spcPts val="0"/>
              </a:spcAft>
              <a:buClr>
                <a:schemeClr val="dk1"/>
              </a:buClr>
              <a:buSzPts val="1067"/>
              <a:buNone/>
              <a:defRPr sz="1067" b="1"/>
            </a:lvl8pPr>
            <a:lvl9pPr marL="4114800" lvl="8" indent="-228600" algn="l">
              <a:spcBef>
                <a:spcPts val="213"/>
              </a:spcBef>
              <a:spcAft>
                <a:spcPts val="0"/>
              </a:spcAft>
              <a:buClr>
                <a:schemeClr val="dk1"/>
              </a:buClr>
              <a:buSzPts val="1067"/>
              <a:buNone/>
              <a:defRPr sz="1067" b="1"/>
            </a:lvl9pPr>
          </a:lstStyle>
          <a:p>
            <a:endParaRPr/>
          </a:p>
        </p:txBody>
      </p:sp>
      <p:sp>
        <p:nvSpPr>
          <p:cNvPr id="47" name="Google Shape;47;p14"/>
          <p:cNvSpPr txBox="1">
            <a:spLocks noGrp="1"/>
          </p:cNvSpPr>
          <p:nvPr>
            <p:ph type="body" idx="2"/>
          </p:nvPr>
        </p:nvSpPr>
        <p:spPr>
          <a:xfrm>
            <a:off x="304800" y="1449917"/>
            <a:ext cx="2693459" cy="2634192"/>
          </a:xfrm>
          <a:prstGeom prst="rect">
            <a:avLst/>
          </a:prstGeom>
          <a:noFill/>
          <a:ln>
            <a:noFill/>
          </a:ln>
        </p:spPr>
        <p:txBody>
          <a:bodyPr spcFirstLastPara="1" wrap="square" lIns="91425" tIns="45700" rIns="91425" bIns="45700" anchor="t" anchorCtr="0">
            <a:normAutofit/>
          </a:bodyPr>
          <a:lstStyle>
            <a:lvl1pPr marL="457200" lvl="0" indent="-330200" algn="l">
              <a:spcBef>
                <a:spcPts val="320"/>
              </a:spcBef>
              <a:spcAft>
                <a:spcPts val="0"/>
              </a:spcAft>
              <a:buClr>
                <a:schemeClr val="dk1"/>
              </a:buClr>
              <a:buSzPts val="1600"/>
              <a:buChar char="•"/>
              <a:defRPr sz="1600"/>
            </a:lvl1pPr>
            <a:lvl2pPr marL="914400" lvl="1" indent="-313245" algn="l">
              <a:spcBef>
                <a:spcPts val="267"/>
              </a:spcBef>
              <a:spcAft>
                <a:spcPts val="0"/>
              </a:spcAft>
              <a:buClr>
                <a:schemeClr val="dk1"/>
              </a:buClr>
              <a:buSzPts val="1333"/>
              <a:buChar char="–"/>
              <a:defRPr sz="1333"/>
            </a:lvl2pPr>
            <a:lvl3pPr marL="1371600" lvl="2" indent="-304800" algn="l">
              <a:spcBef>
                <a:spcPts val="240"/>
              </a:spcBef>
              <a:spcAft>
                <a:spcPts val="0"/>
              </a:spcAft>
              <a:buClr>
                <a:schemeClr val="dk1"/>
              </a:buClr>
              <a:buSzPts val="1200"/>
              <a:buChar char="•"/>
              <a:defRPr sz="1200"/>
            </a:lvl3pPr>
            <a:lvl4pPr marL="1828800" lvl="3" indent="-296354" algn="l">
              <a:spcBef>
                <a:spcPts val="213"/>
              </a:spcBef>
              <a:spcAft>
                <a:spcPts val="0"/>
              </a:spcAft>
              <a:buClr>
                <a:schemeClr val="dk1"/>
              </a:buClr>
              <a:buSzPts val="1067"/>
              <a:buChar char="–"/>
              <a:defRPr sz="1067"/>
            </a:lvl4pPr>
            <a:lvl5pPr marL="2286000" lvl="4" indent="-296354" algn="l">
              <a:spcBef>
                <a:spcPts val="213"/>
              </a:spcBef>
              <a:spcAft>
                <a:spcPts val="0"/>
              </a:spcAft>
              <a:buClr>
                <a:schemeClr val="dk1"/>
              </a:buClr>
              <a:buSzPts val="1067"/>
              <a:buChar char="»"/>
              <a:defRPr sz="1067"/>
            </a:lvl5pPr>
            <a:lvl6pPr marL="2743200" lvl="5" indent="-296354" algn="l">
              <a:spcBef>
                <a:spcPts val="213"/>
              </a:spcBef>
              <a:spcAft>
                <a:spcPts val="0"/>
              </a:spcAft>
              <a:buClr>
                <a:schemeClr val="dk1"/>
              </a:buClr>
              <a:buSzPts val="1067"/>
              <a:buChar char="•"/>
              <a:defRPr sz="1067"/>
            </a:lvl6pPr>
            <a:lvl7pPr marL="3200400" lvl="6" indent="-296354" algn="l">
              <a:spcBef>
                <a:spcPts val="213"/>
              </a:spcBef>
              <a:spcAft>
                <a:spcPts val="0"/>
              </a:spcAft>
              <a:buClr>
                <a:schemeClr val="dk1"/>
              </a:buClr>
              <a:buSzPts val="1067"/>
              <a:buChar char="•"/>
              <a:defRPr sz="1067"/>
            </a:lvl7pPr>
            <a:lvl8pPr marL="3657600" lvl="7" indent="-296354" algn="l">
              <a:spcBef>
                <a:spcPts val="213"/>
              </a:spcBef>
              <a:spcAft>
                <a:spcPts val="0"/>
              </a:spcAft>
              <a:buClr>
                <a:schemeClr val="dk1"/>
              </a:buClr>
              <a:buSzPts val="1067"/>
              <a:buChar char="•"/>
              <a:defRPr sz="1067"/>
            </a:lvl8pPr>
            <a:lvl9pPr marL="4114800" lvl="8" indent="-296354" algn="l">
              <a:spcBef>
                <a:spcPts val="213"/>
              </a:spcBef>
              <a:spcAft>
                <a:spcPts val="0"/>
              </a:spcAft>
              <a:buClr>
                <a:schemeClr val="dk1"/>
              </a:buClr>
              <a:buSzPts val="1067"/>
              <a:buChar char="•"/>
              <a:defRPr sz="1067"/>
            </a:lvl9pPr>
          </a:lstStyle>
          <a:p>
            <a:endParaRPr/>
          </a:p>
        </p:txBody>
      </p:sp>
      <p:sp>
        <p:nvSpPr>
          <p:cNvPr id="48" name="Google Shape;48;p14"/>
          <p:cNvSpPr txBox="1">
            <a:spLocks noGrp="1"/>
          </p:cNvSpPr>
          <p:nvPr>
            <p:ph type="body" idx="3"/>
          </p:nvPr>
        </p:nvSpPr>
        <p:spPr>
          <a:xfrm>
            <a:off x="3096684" y="1023409"/>
            <a:ext cx="2694517" cy="426508"/>
          </a:xfrm>
          <a:prstGeom prst="rect">
            <a:avLst/>
          </a:prstGeom>
          <a:noFill/>
          <a:ln>
            <a:noFill/>
          </a:ln>
        </p:spPr>
        <p:txBody>
          <a:bodyPr spcFirstLastPara="1" wrap="square" lIns="91425" tIns="45700" rIns="91425" bIns="45700" anchor="b" anchorCtr="0">
            <a:normAutofit/>
          </a:bodyPr>
          <a:lstStyle>
            <a:lvl1pPr marL="457200" lvl="0" indent="-228600" algn="l">
              <a:spcBef>
                <a:spcPts val="320"/>
              </a:spcBef>
              <a:spcAft>
                <a:spcPts val="0"/>
              </a:spcAft>
              <a:buClr>
                <a:schemeClr val="dk1"/>
              </a:buClr>
              <a:buSzPts val="1600"/>
              <a:buNone/>
              <a:defRPr sz="1600" b="1"/>
            </a:lvl1pPr>
            <a:lvl2pPr marL="914400" lvl="1" indent="-228600" algn="l">
              <a:spcBef>
                <a:spcPts val="267"/>
              </a:spcBef>
              <a:spcAft>
                <a:spcPts val="0"/>
              </a:spcAft>
              <a:buClr>
                <a:schemeClr val="dk1"/>
              </a:buClr>
              <a:buSzPts val="1333"/>
              <a:buNone/>
              <a:defRPr sz="1333" b="1"/>
            </a:lvl2pPr>
            <a:lvl3pPr marL="1371600" lvl="2" indent="-228600" algn="l">
              <a:spcBef>
                <a:spcPts val="240"/>
              </a:spcBef>
              <a:spcAft>
                <a:spcPts val="0"/>
              </a:spcAft>
              <a:buClr>
                <a:schemeClr val="dk1"/>
              </a:buClr>
              <a:buSzPts val="1200"/>
              <a:buNone/>
              <a:defRPr sz="1200" b="1"/>
            </a:lvl3pPr>
            <a:lvl4pPr marL="1828800" lvl="3" indent="-228600" algn="l">
              <a:spcBef>
                <a:spcPts val="213"/>
              </a:spcBef>
              <a:spcAft>
                <a:spcPts val="0"/>
              </a:spcAft>
              <a:buClr>
                <a:schemeClr val="dk1"/>
              </a:buClr>
              <a:buSzPts val="1067"/>
              <a:buNone/>
              <a:defRPr sz="1067" b="1"/>
            </a:lvl4pPr>
            <a:lvl5pPr marL="2286000" lvl="4" indent="-228600" algn="l">
              <a:spcBef>
                <a:spcPts val="213"/>
              </a:spcBef>
              <a:spcAft>
                <a:spcPts val="0"/>
              </a:spcAft>
              <a:buClr>
                <a:schemeClr val="dk1"/>
              </a:buClr>
              <a:buSzPts val="1067"/>
              <a:buNone/>
              <a:defRPr sz="1067" b="1"/>
            </a:lvl5pPr>
            <a:lvl6pPr marL="2743200" lvl="5" indent="-228600" algn="l">
              <a:spcBef>
                <a:spcPts val="213"/>
              </a:spcBef>
              <a:spcAft>
                <a:spcPts val="0"/>
              </a:spcAft>
              <a:buClr>
                <a:schemeClr val="dk1"/>
              </a:buClr>
              <a:buSzPts val="1067"/>
              <a:buNone/>
              <a:defRPr sz="1067" b="1"/>
            </a:lvl6pPr>
            <a:lvl7pPr marL="3200400" lvl="6" indent="-228600" algn="l">
              <a:spcBef>
                <a:spcPts val="213"/>
              </a:spcBef>
              <a:spcAft>
                <a:spcPts val="0"/>
              </a:spcAft>
              <a:buClr>
                <a:schemeClr val="dk1"/>
              </a:buClr>
              <a:buSzPts val="1067"/>
              <a:buNone/>
              <a:defRPr sz="1067" b="1"/>
            </a:lvl7pPr>
            <a:lvl8pPr marL="3657600" lvl="7" indent="-228600" algn="l">
              <a:spcBef>
                <a:spcPts val="213"/>
              </a:spcBef>
              <a:spcAft>
                <a:spcPts val="0"/>
              </a:spcAft>
              <a:buClr>
                <a:schemeClr val="dk1"/>
              </a:buClr>
              <a:buSzPts val="1067"/>
              <a:buNone/>
              <a:defRPr sz="1067" b="1"/>
            </a:lvl8pPr>
            <a:lvl9pPr marL="4114800" lvl="8" indent="-228600" algn="l">
              <a:spcBef>
                <a:spcPts val="213"/>
              </a:spcBef>
              <a:spcAft>
                <a:spcPts val="0"/>
              </a:spcAft>
              <a:buClr>
                <a:schemeClr val="dk1"/>
              </a:buClr>
              <a:buSzPts val="1067"/>
              <a:buNone/>
              <a:defRPr sz="1067" b="1"/>
            </a:lvl9pPr>
          </a:lstStyle>
          <a:p>
            <a:endParaRPr/>
          </a:p>
        </p:txBody>
      </p:sp>
      <p:sp>
        <p:nvSpPr>
          <p:cNvPr id="49" name="Google Shape;49;p14"/>
          <p:cNvSpPr txBox="1">
            <a:spLocks noGrp="1"/>
          </p:cNvSpPr>
          <p:nvPr>
            <p:ph type="body" idx="4"/>
          </p:nvPr>
        </p:nvSpPr>
        <p:spPr>
          <a:xfrm>
            <a:off x="3096684" y="1449917"/>
            <a:ext cx="2694517" cy="2634192"/>
          </a:xfrm>
          <a:prstGeom prst="rect">
            <a:avLst/>
          </a:prstGeom>
          <a:noFill/>
          <a:ln>
            <a:noFill/>
          </a:ln>
        </p:spPr>
        <p:txBody>
          <a:bodyPr spcFirstLastPara="1" wrap="square" lIns="91425" tIns="45700" rIns="91425" bIns="45700" anchor="t" anchorCtr="0">
            <a:normAutofit/>
          </a:bodyPr>
          <a:lstStyle>
            <a:lvl1pPr marL="457200" lvl="0" indent="-330200" algn="l">
              <a:spcBef>
                <a:spcPts val="320"/>
              </a:spcBef>
              <a:spcAft>
                <a:spcPts val="0"/>
              </a:spcAft>
              <a:buClr>
                <a:schemeClr val="dk1"/>
              </a:buClr>
              <a:buSzPts val="1600"/>
              <a:buChar char="•"/>
              <a:defRPr sz="1600"/>
            </a:lvl1pPr>
            <a:lvl2pPr marL="914400" lvl="1" indent="-313245" algn="l">
              <a:spcBef>
                <a:spcPts val="267"/>
              </a:spcBef>
              <a:spcAft>
                <a:spcPts val="0"/>
              </a:spcAft>
              <a:buClr>
                <a:schemeClr val="dk1"/>
              </a:buClr>
              <a:buSzPts val="1333"/>
              <a:buChar char="–"/>
              <a:defRPr sz="1333"/>
            </a:lvl2pPr>
            <a:lvl3pPr marL="1371600" lvl="2" indent="-304800" algn="l">
              <a:spcBef>
                <a:spcPts val="240"/>
              </a:spcBef>
              <a:spcAft>
                <a:spcPts val="0"/>
              </a:spcAft>
              <a:buClr>
                <a:schemeClr val="dk1"/>
              </a:buClr>
              <a:buSzPts val="1200"/>
              <a:buChar char="•"/>
              <a:defRPr sz="1200"/>
            </a:lvl3pPr>
            <a:lvl4pPr marL="1828800" lvl="3" indent="-296354" algn="l">
              <a:spcBef>
                <a:spcPts val="213"/>
              </a:spcBef>
              <a:spcAft>
                <a:spcPts val="0"/>
              </a:spcAft>
              <a:buClr>
                <a:schemeClr val="dk1"/>
              </a:buClr>
              <a:buSzPts val="1067"/>
              <a:buChar char="–"/>
              <a:defRPr sz="1067"/>
            </a:lvl4pPr>
            <a:lvl5pPr marL="2286000" lvl="4" indent="-296354" algn="l">
              <a:spcBef>
                <a:spcPts val="213"/>
              </a:spcBef>
              <a:spcAft>
                <a:spcPts val="0"/>
              </a:spcAft>
              <a:buClr>
                <a:schemeClr val="dk1"/>
              </a:buClr>
              <a:buSzPts val="1067"/>
              <a:buChar char="»"/>
              <a:defRPr sz="1067"/>
            </a:lvl5pPr>
            <a:lvl6pPr marL="2743200" lvl="5" indent="-296354" algn="l">
              <a:spcBef>
                <a:spcPts val="213"/>
              </a:spcBef>
              <a:spcAft>
                <a:spcPts val="0"/>
              </a:spcAft>
              <a:buClr>
                <a:schemeClr val="dk1"/>
              </a:buClr>
              <a:buSzPts val="1067"/>
              <a:buChar char="•"/>
              <a:defRPr sz="1067"/>
            </a:lvl6pPr>
            <a:lvl7pPr marL="3200400" lvl="6" indent="-296354" algn="l">
              <a:spcBef>
                <a:spcPts val="213"/>
              </a:spcBef>
              <a:spcAft>
                <a:spcPts val="0"/>
              </a:spcAft>
              <a:buClr>
                <a:schemeClr val="dk1"/>
              </a:buClr>
              <a:buSzPts val="1067"/>
              <a:buChar char="•"/>
              <a:defRPr sz="1067"/>
            </a:lvl7pPr>
            <a:lvl8pPr marL="3657600" lvl="7" indent="-296354" algn="l">
              <a:spcBef>
                <a:spcPts val="213"/>
              </a:spcBef>
              <a:spcAft>
                <a:spcPts val="0"/>
              </a:spcAft>
              <a:buClr>
                <a:schemeClr val="dk1"/>
              </a:buClr>
              <a:buSzPts val="1067"/>
              <a:buChar char="•"/>
              <a:defRPr sz="1067"/>
            </a:lvl8pPr>
            <a:lvl9pPr marL="4114800" lvl="8" indent="-296354" algn="l">
              <a:spcBef>
                <a:spcPts val="213"/>
              </a:spcBef>
              <a:spcAft>
                <a:spcPts val="0"/>
              </a:spcAft>
              <a:buClr>
                <a:schemeClr val="dk1"/>
              </a:buClr>
              <a:buSzPts val="1067"/>
              <a:buChar char="•"/>
              <a:defRPr sz="1067"/>
            </a:lvl9pPr>
          </a:lstStyle>
          <a:p>
            <a:endParaRPr/>
          </a:p>
        </p:txBody>
      </p:sp>
      <p:sp>
        <p:nvSpPr>
          <p:cNvPr id="50" name="Google Shape;50;p14"/>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4"/>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5"/>
          <p:cNvSpPr txBox="1">
            <a:spLocks noGrp="1"/>
          </p:cNvSpPr>
          <p:nvPr>
            <p:ph type="title"/>
          </p:nvPr>
        </p:nvSpPr>
        <p:spPr>
          <a:xfrm>
            <a:off x="304800" y="183092"/>
            <a:ext cx="5486400" cy="762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5"/>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304800" y="182033"/>
            <a:ext cx="2005542" cy="7747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1333"/>
              <a:buFont typeface="Calibri"/>
              <a:buNone/>
              <a:defRPr sz="1333"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2383367" y="182034"/>
            <a:ext cx="3407833" cy="3902075"/>
          </a:xfrm>
          <a:prstGeom prst="rect">
            <a:avLst/>
          </a:prstGeom>
          <a:noFill/>
          <a:ln>
            <a:noFill/>
          </a:ln>
        </p:spPr>
        <p:txBody>
          <a:bodyPr spcFirstLastPara="1" wrap="square" lIns="91425" tIns="45700" rIns="91425" bIns="45700" anchor="t" anchorCtr="0">
            <a:normAutofit/>
          </a:bodyPr>
          <a:lstStyle>
            <a:lvl1pPr marL="457200" lvl="0" indent="-364045" algn="l">
              <a:spcBef>
                <a:spcPts val="427"/>
              </a:spcBef>
              <a:spcAft>
                <a:spcPts val="0"/>
              </a:spcAft>
              <a:buClr>
                <a:schemeClr val="dk1"/>
              </a:buClr>
              <a:buSzPts val="2133"/>
              <a:buChar char="•"/>
              <a:defRPr sz="2133"/>
            </a:lvl1pPr>
            <a:lvl2pPr marL="914400" lvl="1" indent="-347154" algn="l">
              <a:spcBef>
                <a:spcPts val="373"/>
              </a:spcBef>
              <a:spcAft>
                <a:spcPts val="0"/>
              </a:spcAft>
              <a:buClr>
                <a:schemeClr val="dk1"/>
              </a:buClr>
              <a:buSzPts val="1867"/>
              <a:buChar char="–"/>
              <a:defRPr sz="1867"/>
            </a:lvl2pPr>
            <a:lvl3pPr marL="1371600" lvl="2" indent="-330200" algn="l">
              <a:spcBef>
                <a:spcPts val="320"/>
              </a:spcBef>
              <a:spcAft>
                <a:spcPts val="0"/>
              </a:spcAft>
              <a:buClr>
                <a:schemeClr val="dk1"/>
              </a:buClr>
              <a:buSzPts val="1600"/>
              <a:buChar char="•"/>
              <a:defRPr sz="1600"/>
            </a:lvl3pPr>
            <a:lvl4pPr marL="1828800" lvl="3" indent="-313245" algn="l">
              <a:spcBef>
                <a:spcPts val="267"/>
              </a:spcBef>
              <a:spcAft>
                <a:spcPts val="0"/>
              </a:spcAft>
              <a:buClr>
                <a:schemeClr val="dk1"/>
              </a:buClr>
              <a:buSzPts val="1333"/>
              <a:buChar char="–"/>
              <a:defRPr sz="1333"/>
            </a:lvl4pPr>
            <a:lvl5pPr marL="2286000" lvl="4" indent="-313245" algn="l">
              <a:spcBef>
                <a:spcPts val="267"/>
              </a:spcBef>
              <a:spcAft>
                <a:spcPts val="0"/>
              </a:spcAft>
              <a:buClr>
                <a:schemeClr val="dk1"/>
              </a:buClr>
              <a:buSzPts val="1333"/>
              <a:buChar char="»"/>
              <a:defRPr sz="1333"/>
            </a:lvl5pPr>
            <a:lvl6pPr marL="2743200" lvl="5" indent="-313245" algn="l">
              <a:spcBef>
                <a:spcPts val="267"/>
              </a:spcBef>
              <a:spcAft>
                <a:spcPts val="0"/>
              </a:spcAft>
              <a:buClr>
                <a:schemeClr val="dk1"/>
              </a:buClr>
              <a:buSzPts val="1333"/>
              <a:buChar char="•"/>
              <a:defRPr sz="1333"/>
            </a:lvl6pPr>
            <a:lvl7pPr marL="3200400" lvl="6" indent="-313245" algn="l">
              <a:spcBef>
                <a:spcPts val="267"/>
              </a:spcBef>
              <a:spcAft>
                <a:spcPts val="0"/>
              </a:spcAft>
              <a:buClr>
                <a:schemeClr val="dk1"/>
              </a:buClr>
              <a:buSzPts val="1333"/>
              <a:buChar char="•"/>
              <a:defRPr sz="1333"/>
            </a:lvl7pPr>
            <a:lvl8pPr marL="3657600" lvl="7" indent="-313245" algn="l">
              <a:spcBef>
                <a:spcPts val="267"/>
              </a:spcBef>
              <a:spcAft>
                <a:spcPts val="0"/>
              </a:spcAft>
              <a:buClr>
                <a:schemeClr val="dk1"/>
              </a:buClr>
              <a:buSzPts val="1333"/>
              <a:buChar char="•"/>
              <a:defRPr sz="1333"/>
            </a:lvl8pPr>
            <a:lvl9pPr marL="4114800" lvl="8" indent="-313245" algn="l">
              <a:spcBef>
                <a:spcPts val="267"/>
              </a:spcBef>
              <a:spcAft>
                <a:spcPts val="0"/>
              </a:spcAft>
              <a:buClr>
                <a:schemeClr val="dk1"/>
              </a:buClr>
              <a:buSzPts val="1333"/>
              <a:buChar char="•"/>
              <a:defRPr sz="1333"/>
            </a:lvl9pPr>
          </a:lstStyle>
          <a:p>
            <a:endParaRPr/>
          </a:p>
        </p:txBody>
      </p:sp>
      <p:sp>
        <p:nvSpPr>
          <p:cNvPr id="61" name="Google Shape;61;p16"/>
          <p:cNvSpPr txBox="1">
            <a:spLocks noGrp="1"/>
          </p:cNvSpPr>
          <p:nvPr>
            <p:ph type="body" idx="2"/>
          </p:nvPr>
        </p:nvSpPr>
        <p:spPr>
          <a:xfrm>
            <a:off x="304800" y="956734"/>
            <a:ext cx="2005542" cy="3127375"/>
          </a:xfrm>
          <a:prstGeom prst="rect">
            <a:avLst/>
          </a:prstGeom>
          <a:noFill/>
          <a:ln>
            <a:noFill/>
          </a:ln>
        </p:spPr>
        <p:txBody>
          <a:bodyPr spcFirstLastPara="1" wrap="square" lIns="91425" tIns="45700" rIns="91425" bIns="45700" anchor="t" anchorCtr="0">
            <a:normAutofit/>
          </a:bodyPr>
          <a:lstStyle>
            <a:lvl1pPr marL="457200" lvl="0" indent="-228600" algn="l">
              <a:spcBef>
                <a:spcPts val="187"/>
              </a:spcBef>
              <a:spcAft>
                <a:spcPts val="0"/>
              </a:spcAft>
              <a:buClr>
                <a:schemeClr val="dk1"/>
              </a:buClr>
              <a:buSzPts val="933"/>
              <a:buNone/>
              <a:defRPr sz="933"/>
            </a:lvl1pPr>
            <a:lvl2pPr marL="914400" lvl="1" indent="-228600" algn="l">
              <a:spcBef>
                <a:spcPts val="160"/>
              </a:spcBef>
              <a:spcAft>
                <a:spcPts val="0"/>
              </a:spcAft>
              <a:buClr>
                <a:schemeClr val="dk1"/>
              </a:buClr>
              <a:buSzPts val="800"/>
              <a:buNone/>
              <a:defRPr sz="800"/>
            </a:lvl2pPr>
            <a:lvl3pPr marL="1371600" lvl="2" indent="-228600" algn="l">
              <a:spcBef>
                <a:spcPts val="133"/>
              </a:spcBef>
              <a:spcAft>
                <a:spcPts val="0"/>
              </a:spcAft>
              <a:buClr>
                <a:schemeClr val="dk1"/>
              </a:buClr>
              <a:buSzPts val="667"/>
              <a:buNone/>
              <a:defRPr sz="667"/>
            </a:lvl3pPr>
            <a:lvl4pPr marL="1828800" lvl="3" indent="-228600" algn="l">
              <a:spcBef>
                <a:spcPts val="120"/>
              </a:spcBef>
              <a:spcAft>
                <a:spcPts val="0"/>
              </a:spcAft>
              <a:buClr>
                <a:schemeClr val="dk1"/>
              </a:buClr>
              <a:buSzPts val="600"/>
              <a:buNone/>
              <a:defRPr sz="600"/>
            </a:lvl4pPr>
            <a:lvl5pPr marL="2286000" lvl="4" indent="-228600" algn="l">
              <a:spcBef>
                <a:spcPts val="120"/>
              </a:spcBef>
              <a:spcAft>
                <a:spcPts val="0"/>
              </a:spcAft>
              <a:buClr>
                <a:schemeClr val="dk1"/>
              </a:buClr>
              <a:buSzPts val="600"/>
              <a:buNone/>
              <a:defRPr sz="600"/>
            </a:lvl5pPr>
            <a:lvl6pPr marL="2743200" lvl="5" indent="-228600" algn="l">
              <a:spcBef>
                <a:spcPts val="120"/>
              </a:spcBef>
              <a:spcAft>
                <a:spcPts val="0"/>
              </a:spcAft>
              <a:buClr>
                <a:schemeClr val="dk1"/>
              </a:buClr>
              <a:buSzPts val="600"/>
              <a:buNone/>
              <a:defRPr sz="600"/>
            </a:lvl6pPr>
            <a:lvl7pPr marL="3200400" lvl="6" indent="-228600" algn="l">
              <a:spcBef>
                <a:spcPts val="120"/>
              </a:spcBef>
              <a:spcAft>
                <a:spcPts val="0"/>
              </a:spcAft>
              <a:buClr>
                <a:schemeClr val="dk1"/>
              </a:buClr>
              <a:buSzPts val="600"/>
              <a:buNone/>
              <a:defRPr sz="600"/>
            </a:lvl7pPr>
            <a:lvl8pPr marL="3657600" lvl="7" indent="-228600" algn="l">
              <a:spcBef>
                <a:spcPts val="120"/>
              </a:spcBef>
              <a:spcAft>
                <a:spcPts val="0"/>
              </a:spcAft>
              <a:buClr>
                <a:schemeClr val="dk1"/>
              </a:buClr>
              <a:buSzPts val="600"/>
              <a:buNone/>
              <a:defRPr sz="600"/>
            </a:lvl8pPr>
            <a:lvl9pPr marL="4114800" lvl="8" indent="-228600" algn="l">
              <a:spcBef>
                <a:spcPts val="120"/>
              </a:spcBef>
              <a:spcAft>
                <a:spcPts val="0"/>
              </a:spcAft>
              <a:buClr>
                <a:schemeClr val="dk1"/>
              </a:buClr>
              <a:buSzPts val="600"/>
              <a:buNone/>
              <a:defRPr sz="600"/>
            </a:lvl9pPr>
          </a:lstStyle>
          <a:p>
            <a:endParaRPr/>
          </a:p>
        </p:txBody>
      </p:sp>
      <p:sp>
        <p:nvSpPr>
          <p:cNvPr id="62" name="Google Shape;62;p16"/>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1194859" y="3200400"/>
            <a:ext cx="3657600" cy="37782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1333"/>
              <a:buFont typeface="Calibri"/>
              <a:buNone/>
              <a:defRPr sz="1333"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
          <p:cNvSpPr>
            <a:spLocks noGrp="1"/>
          </p:cNvSpPr>
          <p:nvPr>
            <p:ph type="pic" idx="2"/>
          </p:nvPr>
        </p:nvSpPr>
        <p:spPr>
          <a:xfrm>
            <a:off x="1194859" y="408517"/>
            <a:ext cx="3657600" cy="2743200"/>
          </a:xfrm>
          <a:prstGeom prst="rect">
            <a:avLst/>
          </a:prstGeom>
          <a:noFill/>
          <a:ln>
            <a:noFill/>
          </a:ln>
        </p:spPr>
      </p:sp>
      <p:sp>
        <p:nvSpPr>
          <p:cNvPr id="68" name="Google Shape;68;p17"/>
          <p:cNvSpPr txBox="1">
            <a:spLocks noGrp="1"/>
          </p:cNvSpPr>
          <p:nvPr>
            <p:ph type="body" idx="1"/>
          </p:nvPr>
        </p:nvSpPr>
        <p:spPr>
          <a:xfrm>
            <a:off x="1194859" y="3578225"/>
            <a:ext cx="3657600" cy="536575"/>
          </a:xfrm>
          <a:prstGeom prst="rect">
            <a:avLst/>
          </a:prstGeom>
          <a:noFill/>
          <a:ln>
            <a:noFill/>
          </a:ln>
        </p:spPr>
        <p:txBody>
          <a:bodyPr spcFirstLastPara="1" wrap="square" lIns="91425" tIns="45700" rIns="91425" bIns="45700" anchor="t" anchorCtr="0">
            <a:normAutofit/>
          </a:bodyPr>
          <a:lstStyle>
            <a:lvl1pPr marL="457200" lvl="0" indent="-228600" algn="l">
              <a:spcBef>
                <a:spcPts val="187"/>
              </a:spcBef>
              <a:spcAft>
                <a:spcPts val="0"/>
              </a:spcAft>
              <a:buClr>
                <a:schemeClr val="dk1"/>
              </a:buClr>
              <a:buSzPts val="933"/>
              <a:buNone/>
              <a:defRPr sz="933"/>
            </a:lvl1pPr>
            <a:lvl2pPr marL="914400" lvl="1" indent="-228600" algn="l">
              <a:spcBef>
                <a:spcPts val="160"/>
              </a:spcBef>
              <a:spcAft>
                <a:spcPts val="0"/>
              </a:spcAft>
              <a:buClr>
                <a:schemeClr val="dk1"/>
              </a:buClr>
              <a:buSzPts val="800"/>
              <a:buNone/>
              <a:defRPr sz="800"/>
            </a:lvl2pPr>
            <a:lvl3pPr marL="1371600" lvl="2" indent="-228600" algn="l">
              <a:spcBef>
                <a:spcPts val="133"/>
              </a:spcBef>
              <a:spcAft>
                <a:spcPts val="0"/>
              </a:spcAft>
              <a:buClr>
                <a:schemeClr val="dk1"/>
              </a:buClr>
              <a:buSzPts val="667"/>
              <a:buNone/>
              <a:defRPr sz="667"/>
            </a:lvl3pPr>
            <a:lvl4pPr marL="1828800" lvl="3" indent="-228600" algn="l">
              <a:spcBef>
                <a:spcPts val="120"/>
              </a:spcBef>
              <a:spcAft>
                <a:spcPts val="0"/>
              </a:spcAft>
              <a:buClr>
                <a:schemeClr val="dk1"/>
              </a:buClr>
              <a:buSzPts val="600"/>
              <a:buNone/>
              <a:defRPr sz="600"/>
            </a:lvl4pPr>
            <a:lvl5pPr marL="2286000" lvl="4" indent="-228600" algn="l">
              <a:spcBef>
                <a:spcPts val="120"/>
              </a:spcBef>
              <a:spcAft>
                <a:spcPts val="0"/>
              </a:spcAft>
              <a:buClr>
                <a:schemeClr val="dk1"/>
              </a:buClr>
              <a:buSzPts val="600"/>
              <a:buNone/>
              <a:defRPr sz="600"/>
            </a:lvl5pPr>
            <a:lvl6pPr marL="2743200" lvl="5" indent="-228600" algn="l">
              <a:spcBef>
                <a:spcPts val="120"/>
              </a:spcBef>
              <a:spcAft>
                <a:spcPts val="0"/>
              </a:spcAft>
              <a:buClr>
                <a:schemeClr val="dk1"/>
              </a:buClr>
              <a:buSzPts val="600"/>
              <a:buNone/>
              <a:defRPr sz="600"/>
            </a:lvl6pPr>
            <a:lvl7pPr marL="3200400" lvl="6" indent="-228600" algn="l">
              <a:spcBef>
                <a:spcPts val="120"/>
              </a:spcBef>
              <a:spcAft>
                <a:spcPts val="0"/>
              </a:spcAft>
              <a:buClr>
                <a:schemeClr val="dk1"/>
              </a:buClr>
              <a:buSzPts val="600"/>
              <a:buNone/>
              <a:defRPr sz="600"/>
            </a:lvl7pPr>
            <a:lvl8pPr marL="3657600" lvl="7" indent="-228600" algn="l">
              <a:spcBef>
                <a:spcPts val="120"/>
              </a:spcBef>
              <a:spcAft>
                <a:spcPts val="0"/>
              </a:spcAft>
              <a:buClr>
                <a:schemeClr val="dk1"/>
              </a:buClr>
              <a:buSzPts val="600"/>
              <a:buNone/>
              <a:defRPr sz="600"/>
            </a:lvl8pPr>
            <a:lvl9pPr marL="4114800" lvl="8" indent="-228600" algn="l">
              <a:spcBef>
                <a:spcPts val="120"/>
              </a:spcBef>
              <a:spcAft>
                <a:spcPts val="0"/>
              </a:spcAft>
              <a:buClr>
                <a:schemeClr val="dk1"/>
              </a:buClr>
              <a:buSzPts val="600"/>
              <a:buNone/>
              <a:defRPr sz="600"/>
            </a:lvl9pPr>
          </a:lstStyle>
          <a:p>
            <a:endParaRPr/>
          </a:p>
        </p:txBody>
      </p:sp>
      <p:sp>
        <p:nvSpPr>
          <p:cNvPr id="69" name="Google Shape;69;p17"/>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304800" y="183092"/>
            <a:ext cx="5486400" cy="762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2933"/>
              <a:buFont typeface="Calibri"/>
              <a:buNone/>
              <a:defRPr sz="2933"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304800" y="1066800"/>
            <a:ext cx="5486400" cy="3017309"/>
          </a:xfrm>
          <a:prstGeom prst="rect">
            <a:avLst/>
          </a:prstGeom>
          <a:noFill/>
          <a:ln>
            <a:noFill/>
          </a:ln>
        </p:spPr>
        <p:txBody>
          <a:bodyPr spcFirstLastPara="1" wrap="square" lIns="91425" tIns="45700" rIns="91425" bIns="45700" anchor="t" anchorCtr="0">
            <a:normAutofit/>
          </a:bodyPr>
          <a:lstStyle>
            <a:lvl1pPr marL="457200" marR="0" lvl="0" indent="-364045" algn="l" rtl="0">
              <a:spcBef>
                <a:spcPts val="42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1pPr>
            <a:lvl2pPr marL="914400" marR="0" lvl="1" indent="-347154" algn="l" rtl="0">
              <a:spcBef>
                <a:spcPts val="373"/>
              </a:spcBef>
              <a:spcAft>
                <a:spcPts val="0"/>
              </a:spcAft>
              <a:buClr>
                <a:schemeClr val="dk1"/>
              </a:buClr>
              <a:buSzPts val="1867"/>
              <a:buFont typeface="Arial"/>
              <a:buChar char="–"/>
              <a:defRPr sz="1867" b="0" i="0" u="none" strike="noStrike" cap="none">
                <a:solidFill>
                  <a:schemeClr val="dk1"/>
                </a:solidFill>
                <a:latin typeface="Calibri"/>
                <a:ea typeface="Calibri"/>
                <a:cs typeface="Calibri"/>
                <a:sym typeface="Calibri"/>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13245" algn="l" rtl="0">
              <a:spcBef>
                <a:spcPts val="267"/>
              </a:spcBef>
              <a:spcAft>
                <a:spcPts val="0"/>
              </a:spcAft>
              <a:buClr>
                <a:schemeClr val="dk1"/>
              </a:buClr>
              <a:buSzPts val="1333"/>
              <a:buFont typeface="Arial"/>
              <a:buChar char="–"/>
              <a:defRPr sz="1333" b="0" i="0" u="none" strike="noStrike" cap="none">
                <a:solidFill>
                  <a:schemeClr val="dk1"/>
                </a:solidFill>
                <a:latin typeface="Calibri"/>
                <a:ea typeface="Calibri"/>
                <a:cs typeface="Calibri"/>
                <a:sym typeface="Calibri"/>
              </a:defRPr>
            </a:lvl4pPr>
            <a:lvl5pPr marL="2286000" marR="0" lvl="4" indent="-313245" algn="l" rtl="0">
              <a:spcBef>
                <a:spcPts val="267"/>
              </a:spcBef>
              <a:spcAft>
                <a:spcPts val="0"/>
              </a:spcAft>
              <a:buClr>
                <a:schemeClr val="dk1"/>
              </a:buClr>
              <a:buSzPts val="1333"/>
              <a:buFont typeface="Arial"/>
              <a:buChar char="»"/>
              <a:defRPr sz="1333" b="0" i="0" u="none" strike="noStrike" cap="none">
                <a:solidFill>
                  <a:schemeClr val="dk1"/>
                </a:solidFill>
                <a:latin typeface="Calibri"/>
                <a:ea typeface="Calibri"/>
                <a:cs typeface="Calibri"/>
                <a:sym typeface="Calibri"/>
              </a:defRPr>
            </a:lvl5pPr>
            <a:lvl6pPr marL="2743200" marR="0" lvl="5" indent="-313245" algn="l" rtl="0">
              <a:spcBef>
                <a:spcPts val="267"/>
              </a:spcBef>
              <a:spcAft>
                <a:spcPts val="0"/>
              </a:spcAft>
              <a:buClr>
                <a:schemeClr val="dk1"/>
              </a:buClr>
              <a:buSzPts val="1333"/>
              <a:buFont typeface="Arial"/>
              <a:buChar char="•"/>
              <a:defRPr sz="1333" b="0" i="0" u="none" strike="noStrike" cap="none">
                <a:solidFill>
                  <a:schemeClr val="dk1"/>
                </a:solidFill>
                <a:latin typeface="Calibri"/>
                <a:ea typeface="Calibri"/>
                <a:cs typeface="Calibri"/>
                <a:sym typeface="Calibri"/>
              </a:defRPr>
            </a:lvl6pPr>
            <a:lvl7pPr marL="3200400" marR="0" lvl="6" indent="-313245" algn="l" rtl="0">
              <a:spcBef>
                <a:spcPts val="267"/>
              </a:spcBef>
              <a:spcAft>
                <a:spcPts val="0"/>
              </a:spcAft>
              <a:buClr>
                <a:schemeClr val="dk1"/>
              </a:buClr>
              <a:buSzPts val="1333"/>
              <a:buFont typeface="Arial"/>
              <a:buChar char="•"/>
              <a:defRPr sz="1333" b="0" i="0" u="none" strike="noStrike" cap="none">
                <a:solidFill>
                  <a:schemeClr val="dk1"/>
                </a:solidFill>
                <a:latin typeface="Calibri"/>
                <a:ea typeface="Calibri"/>
                <a:cs typeface="Calibri"/>
                <a:sym typeface="Calibri"/>
              </a:defRPr>
            </a:lvl7pPr>
            <a:lvl8pPr marL="3657600" marR="0" lvl="7" indent="-313245" algn="l" rtl="0">
              <a:spcBef>
                <a:spcPts val="267"/>
              </a:spcBef>
              <a:spcAft>
                <a:spcPts val="0"/>
              </a:spcAft>
              <a:buClr>
                <a:schemeClr val="dk1"/>
              </a:buClr>
              <a:buSzPts val="1333"/>
              <a:buFont typeface="Arial"/>
              <a:buChar char="•"/>
              <a:defRPr sz="1333" b="0" i="0" u="none" strike="noStrike" cap="none">
                <a:solidFill>
                  <a:schemeClr val="dk1"/>
                </a:solidFill>
                <a:latin typeface="Calibri"/>
                <a:ea typeface="Calibri"/>
                <a:cs typeface="Calibri"/>
                <a:sym typeface="Calibri"/>
              </a:defRPr>
            </a:lvl8pPr>
            <a:lvl9pPr marL="4114800" marR="0" lvl="8" indent="-313245" algn="l" rtl="0">
              <a:spcBef>
                <a:spcPts val="267"/>
              </a:spcBef>
              <a:spcAft>
                <a:spcPts val="0"/>
              </a:spcAft>
              <a:buClr>
                <a:schemeClr val="dk1"/>
              </a:buClr>
              <a:buSzPts val="1333"/>
              <a:buFont typeface="Arial"/>
              <a:buChar char="•"/>
              <a:defRPr sz="1333"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304800" y="4237567"/>
            <a:ext cx="1422400" cy="24341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2082800" y="4237567"/>
            <a:ext cx="1930400" cy="24341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rgbClr val="888888"/>
                </a:solidFill>
                <a:latin typeface="Calibri"/>
                <a:ea typeface="Calibri"/>
                <a:cs typeface="Calibri"/>
                <a:sym typeface="Calibri"/>
              </a:defRPr>
            </a:lvl1pPr>
            <a:lvl2pPr marL="0" marR="0" lvl="1" indent="0" algn="r" rtl="0">
              <a:spcBef>
                <a:spcPts val="0"/>
              </a:spcBef>
              <a:buNone/>
              <a:defRPr sz="800" b="0" i="0" u="none" strike="noStrike" cap="none">
                <a:solidFill>
                  <a:srgbClr val="888888"/>
                </a:solidFill>
                <a:latin typeface="Calibri"/>
                <a:ea typeface="Calibri"/>
                <a:cs typeface="Calibri"/>
                <a:sym typeface="Calibri"/>
              </a:defRPr>
            </a:lvl2pPr>
            <a:lvl3pPr marL="0" marR="0" lvl="2" indent="0" algn="r" rtl="0">
              <a:spcBef>
                <a:spcPts val="0"/>
              </a:spcBef>
              <a:buNone/>
              <a:defRPr sz="800" b="0" i="0" u="none" strike="noStrike" cap="none">
                <a:solidFill>
                  <a:srgbClr val="888888"/>
                </a:solidFill>
                <a:latin typeface="Calibri"/>
                <a:ea typeface="Calibri"/>
                <a:cs typeface="Calibri"/>
                <a:sym typeface="Calibri"/>
              </a:defRPr>
            </a:lvl3pPr>
            <a:lvl4pPr marL="0" marR="0" lvl="3" indent="0" algn="r" rtl="0">
              <a:spcBef>
                <a:spcPts val="0"/>
              </a:spcBef>
              <a:buNone/>
              <a:defRPr sz="800" b="0" i="0" u="none" strike="noStrike" cap="none">
                <a:solidFill>
                  <a:srgbClr val="888888"/>
                </a:solidFill>
                <a:latin typeface="Calibri"/>
                <a:ea typeface="Calibri"/>
                <a:cs typeface="Calibri"/>
                <a:sym typeface="Calibri"/>
              </a:defRPr>
            </a:lvl4pPr>
            <a:lvl5pPr marL="0" marR="0" lvl="4" indent="0" algn="r" rtl="0">
              <a:spcBef>
                <a:spcPts val="0"/>
              </a:spcBef>
              <a:buNone/>
              <a:defRPr sz="800" b="0" i="0" u="none" strike="noStrike" cap="none">
                <a:solidFill>
                  <a:srgbClr val="888888"/>
                </a:solidFill>
                <a:latin typeface="Calibri"/>
                <a:ea typeface="Calibri"/>
                <a:cs typeface="Calibri"/>
                <a:sym typeface="Calibri"/>
              </a:defRPr>
            </a:lvl5pPr>
            <a:lvl6pPr marL="0" marR="0" lvl="5" indent="0" algn="r" rtl="0">
              <a:spcBef>
                <a:spcPts val="0"/>
              </a:spcBef>
              <a:buNone/>
              <a:defRPr sz="800" b="0" i="0" u="none" strike="noStrike" cap="none">
                <a:solidFill>
                  <a:srgbClr val="888888"/>
                </a:solidFill>
                <a:latin typeface="Calibri"/>
                <a:ea typeface="Calibri"/>
                <a:cs typeface="Calibri"/>
                <a:sym typeface="Calibri"/>
              </a:defRPr>
            </a:lvl6pPr>
            <a:lvl7pPr marL="0" marR="0" lvl="6" indent="0" algn="r" rtl="0">
              <a:spcBef>
                <a:spcPts val="0"/>
              </a:spcBef>
              <a:buNone/>
              <a:defRPr sz="800" b="0" i="0" u="none" strike="noStrike" cap="none">
                <a:solidFill>
                  <a:srgbClr val="888888"/>
                </a:solidFill>
                <a:latin typeface="Calibri"/>
                <a:ea typeface="Calibri"/>
                <a:cs typeface="Calibri"/>
                <a:sym typeface="Calibri"/>
              </a:defRPr>
            </a:lvl7pPr>
            <a:lvl8pPr marL="0" marR="0" lvl="7" indent="0" algn="r" rtl="0">
              <a:spcBef>
                <a:spcPts val="0"/>
              </a:spcBef>
              <a:buNone/>
              <a:defRPr sz="800" b="0" i="0" u="none" strike="noStrike" cap="none">
                <a:solidFill>
                  <a:srgbClr val="888888"/>
                </a:solidFill>
                <a:latin typeface="Calibri"/>
                <a:ea typeface="Calibri"/>
                <a:cs typeface="Calibri"/>
                <a:sym typeface="Calibri"/>
              </a:defRPr>
            </a:lvl8pPr>
            <a:lvl9pPr marL="0" marR="0" lvl="8" indent="0" algn="r" rtl="0">
              <a:spcBef>
                <a:spcPts val="0"/>
              </a:spcBef>
              <a:buNone/>
              <a:defRPr sz="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hyperlink" Target="https://www.deusto.es/cs/Satellite/deustoresearch/en/home/centres-teams-and-researchers/research-teams/labpsico-0/equipoinvestiga" TargetMode="External"/><Relationship Id="rId3" Type="http://schemas.openxmlformats.org/officeDocument/2006/relationships/image" Target="../media/image1.png"/><Relationship Id="rId7" Type="http://schemas.openxmlformats.org/officeDocument/2006/relationships/hyperlink" Target="https://www.deusto.es/cs/Satellite/deustoresearch/en/home/centres-teams-and-researchers/research-teams/assessment-clinics-and-health/equipoinvestig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deusto.es/cs/Satellite/deustoresearch/en/home/centres-teams-and-researchers/research-teams/deusto-stress-research-0/equipoinvestiga" TargetMode="External"/><Relationship Id="rId5" Type="http://schemas.openxmlformats.org/officeDocument/2006/relationships/hyperlink" Target="https://www.deusto.es/cs/Satellite/deustoresearch/en/home/centres-teams-and-researchers/research-teams/deusto-family-psych-assessment-and-family-intervention/equipoinvestiga" TargetMode="External"/><Relationship Id="rId10" Type="http://schemas.openxmlformats.org/officeDocument/2006/relationships/hyperlink" Target="https://www.deusto.es/cs/Satellite/deustoresearch/en/home/centres-teams-and-researchers/research-teams/neuro-%E2%80%93-e-%E2%80%93-motion--1/equipoinvestiga" TargetMode="External"/><Relationship Id="rId4" Type="http://schemas.openxmlformats.org/officeDocument/2006/relationships/image" Target="../media/image2.png"/><Relationship Id="rId9" Type="http://schemas.openxmlformats.org/officeDocument/2006/relationships/hyperlink" Target="https://www.deusto.es/cs/Satellite/deustoresearch/en/home/centres-teams-and-researchers/research-teams/neuropsychology-of-severe-medical-conditions/equipoinvestig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pSp>
        <p:nvGrpSpPr>
          <p:cNvPr id="88" name="Google Shape;88;p1"/>
          <p:cNvGrpSpPr/>
          <p:nvPr/>
        </p:nvGrpSpPr>
        <p:grpSpPr>
          <a:xfrm>
            <a:off x="711201" y="2352770"/>
            <a:ext cx="10778559" cy="3195332"/>
            <a:chOff x="386628" y="-21519125"/>
            <a:chExt cx="24273678" cy="26388470"/>
          </a:xfrm>
        </p:grpSpPr>
        <p:sp>
          <p:nvSpPr>
            <p:cNvPr id="89" name="Google Shape;89;p1"/>
            <p:cNvSpPr txBox="1"/>
            <p:nvPr/>
          </p:nvSpPr>
          <p:spPr>
            <a:xfrm>
              <a:off x="635611" y="-21519125"/>
              <a:ext cx="24024695" cy="5157117"/>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b="0" i="0" u="none" strike="noStrike" cap="none">
                <a:solidFill>
                  <a:srgbClr val="19486A"/>
                </a:solidFill>
                <a:latin typeface="Arial"/>
                <a:ea typeface="Arial"/>
                <a:cs typeface="Arial"/>
                <a:sym typeface="Arial"/>
              </a:endParaRPr>
            </a:p>
          </p:txBody>
        </p:sp>
        <p:sp>
          <p:nvSpPr>
            <p:cNvPr id="90" name="Google Shape;90;p1"/>
            <p:cNvSpPr txBox="1"/>
            <p:nvPr/>
          </p:nvSpPr>
          <p:spPr>
            <a:xfrm>
              <a:off x="386628" y="1903961"/>
              <a:ext cx="8983772" cy="296538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b="0" i="0" u="none" strike="noStrike" cap="none">
                <a:solidFill>
                  <a:srgbClr val="19486A"/>
                </a:solidFill>
                <a:latin typeface="Arial"/>
                <a:ea typeface="Arial"/>
                <a:cs typeface="Arial"/>
                <a:sym typeface="Arial"/>
              </a:endParaRPr>
            </a:p>
          </p:txBody>
        </p:sp>
      </p:grpSp>
      <p:sp>
        <p:nvSpPr>
          <p:cNvPr id="91" name="Google Shape;91;p1"/>
          <p:cNvSpPr txBox="1"/>
          <p:nvPr/>
        </p:nvSpPr>
        <p:spPr>
          <a:xfrm>
            <a:off x="548640" y="1470220"/>
            <a:ext cx="10641873" cy="377532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r>
              <a:rPr lang="en-US" sz="3200" b="1" i="0" u="none" strike="noStrike" cap="none" dirty="0">
                <a:solidFill>
                  <a:srgbClr val="19486A"/>
                </a:solidFill>
                <a:latin typeface="Calibri"/>
                <a:ea typeface="Calibri"/>
                <a:cs typeface="Calibri"/>
                <a:sym typeface="Calibri"/>
              </a:rPr>
              <a:t>UNIC Meeting </a:t>
            </a:r>
            <a:br>
              <a:rPr lang="en-US" sz="3200" b="1" i="0" u="none" strike="noStrike" cap="none" dirty="0">
                <a:solidFill>
                  <a:srgbClr val="19486A"/>
                </a:solidFill>
                <a:latin typeface="Calibri"/>
                <a:ea typeface="Calibri"/>
                <a:cs typeface="Calibri"/>
                <a:sym typeface="Calibri"/>
              </a:rPr>
            </a:br>
            <a:r>
              <a:rPr lang="en-US" sz="3200" b="1" i="0" u="none" strike="noStrike" cap="none" dirty="0">
                <a:solidFill>
                  <a:srgbClr val="19486A"/>
                </a:solidFill>
                <a:latin typeface="Calibri"/>
                <a:ea typeface="Calibri"/>
                <a:cs typeface="Calibri"/>
                <a:sym typeface="Calibri"/>
              </a:rPr>
              <a:t>Faculty of Health Sciences, School of Psychology</a:t>
            </a:r>
          </a:p>
          <a:p>
            <a:pPr lvl="0" algn="ctr"/>
            <a:r>
              <a:rPr lang="de-DE" sz="3200" b="1" dirty="0">
                <a:solidFill>
                  <a:srgbClr val="19486A"/>
                </a:solidFill>
                <a:latin typeface="Calibri"/>
                <a:cs typeface="Calibri"/>
              </a:rPr>
              <a:t>Faculty of Social and Human Sciences</a:t>
            </a:r>
          </a:p>
          <a:p>
            <a:pPr lvl="0" algn="ctr"/>
            <a:r>
              <a:rPr lang="de-DE" sz="3200" b="1" dirty="0">
                <a:solidFill>
                  <a:srgbClr val="19486A"/>
                </a:solidFill>
                <a:latin typeface="Calibri"/>
                <a:cs typeface="Calibri"/>
              </a:rPr>
              <a:t>UNIVERSITY OF DEUSTO</a:t>
            </a:r>
            <a:endParaRPr sz="3200" b="1" dirty="0">
              <a:solidFill>
                <a:srgbClr val="19486A"/>
              </a:solidFill>
              <a:latin typeface="Calibri"/>
              <a:cs typeface="Calibri"/>
            </a:endParaRPr>
          </a:p>
          <a:p>
            <a:pPr marL="0" marR="0" lvl="0" indent="0" algn="ctr" rtl="0">
              <a:spcBef>
                <a:spcPts val="0"/>
              </a:spcBef>
              <a:spcAft>
                <a:spcPts val="0"/>
              </a:spcAft>
              <a:buNone/>
            </a:pPr>
            <a:r>
              <a:rPr lang="en-US" sz="3200" b="0" i="0" u="none" strike="noStrike" cap="none" dirty="0">
                <a:solidFill>
                  <a:srgbClr val="19486A"/>
                </a:solidFill>
                <a:latin typeface="Calibri"/>
                <a:ea typeface="Calibri"/>
                <a:cs typeface="Calibri"/>
                <a:sym typeface="Calibri"/>
              </a:rPr>
              <a:t>03/03/2022</a:t>
            </a:r>
            <a:endParaRPr dirty="0"/>
          </a:p>
          <a:p>
            <a:pPr marL="0" marR="0" lvl="0" indent="0" algn="l" rtl="0">
              <a:spcBef>
                <a:spcPts val="0"/>
              </a:spcBef>
              <a:spcAft>
                <a:spcPts val="0"/>
              </a:spcAft>
              <a:buNone/>
            </a:pPr>
            <a:endParaRPr sz="32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s-ES" sz="3200" dirty="0">
              <a:solidFill>
                <a:srgbClr val="19486A"/>
              </a:solidFill>
              <a:latin typeface="Calibri"/>
              <a:ea typeface="Calibri"/>
              <a:cs typeface="Calibri"/>
              <a:sym typeface="Calibri"/>
            </a:endParaRPr>
          </a:p>
          <a:p>
            <a:pPr marL="0" marR="0" lvl="0" indent="0" algn="l" rtl="0">
              <a:spcBef>
                <a:spcPts val="0"/>
              </a:spcBef>
              <a:spcAft>
                <a:spcPts val="0"/>
              </a:spcAft>
              <a:buNone/>
            </a:pPr>
            <a:endParaRPr sz="2133" dirty="0">
              <a:solidFill>
                <a:srgbClr val="000000"/>
              </a:solidFill>
              <a:latin typeface="Arial"/>
              <a:ea typeface="Arial"/>
              <a:cs typeface="Arial"/>
              <a:sym typeface="Arial"/>
            </a:endParaRPr>
          </a:p>
        </p:txBody>
      </p:sp>
      <p:sp>
        <p:nvSpPr>
          <p:cNvPr id="92" name="Google Shape;92;p1"/>
          <p:cNvSpPr/>
          <p:nvPr/>
        </p:nvSpPr>
        <p:spPr>
          <a:xfrm>
            <a:off x="59759" y="5850110"/>
            <a:ext cx="12192000" cy="6357"/>
          </a:xfrm>
          <a:prstGeom prst="rect">
            <a:avLst/>
          </a:prstGeom>
          <a:solidFill>
            <a:srgbClr val="1948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3" name="Google Shape;93;p1"/>
          <p:cNvPicPr preferRelativeResize="0"/>
          <p:nvPr/>
        </p:nvPicPr>
        <p:blipFill rotWithShape="1">
          <a:blip r:embed="rId3">
            <a:alphaModFix/>
          </a:blip>
          <a:srcRect/>
          <a:stretch/>
        </p:blipFill>
        <p:spPr>
          <a:xfrm>
            <a:off x="152400" y="5842159"/>
            <a:ext cx="854188" cy="983743"/>
          </a:xfrm>
          <a:prstGeom prst="rect">
            <a:avLst/>
          </a:prstGeom>
          <a:noFill/>
          <a:ln>
            <a:noFill/>
          </a:ln>
        </p:spPr>
      </p:pic>
      <p:sp>
        <p:nvSpPr>
          <p:cNvPr id="94" name="Google Shape;94;p1"/>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latin typeface="Calibri"/>
                <a:ea typeface="Calibri"/>
                <a:cs typeface="Calibri"/>
                <a:sym typeface="Calibri"/>
              </a:rPr>
              <a:t>1</a:t>
            </a:fld>
            <a:endParaRPr>
              <a:solidFill>
                <a:srgbClr val="888888"/>
              </a:solidFill>
              <a:latin typeface="Calibri"/>
              <a:ea typeface="Calibri"/>
              <a:cs typeface="Calibri"/>
              <a:sym typeface="Calibri"/>
            </a:endParaRPr>
          </a:p>
        </p:txBody>
      </p:sp>
      <p:grpSp>
        <p:nvGrpSpPr>
          <p:cNvPr id="95" name="Google Shape;95;p1"/>
          <p:cNvGrpSpPr/>
          <p:nvPr/>
        </p:nvGrpSpPr>
        <p:grpSpPr>
          <a:xfrm>
            <a:off x="630453" y="594982"/>
            <a:ext cx="10859307" cy="1062985"/>
            <a:chOff x="0" y="-20085900"/>
            <a:chExt cx="24455527" cy="33331345"/>
          </a:xfrm>
        </p:grpSpPr>
        <p:sp>
          <p:nvSpPr>
            <p:cNvPr id="96" name="Google Shape;96;p1"/>
            <p:cNvSpPr txBox="1"/>
            <p:nvPr/>
          </p:nvSpPr>
          <p:spPr>
            <a:xfrm>
              <a:off x="430832" y="-20085900"/>
              <a:ext cx="24024695" cy="19580983"/>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97" name="Google Shape;97;p1"/>
            <p:cNvSpPr txBox="1"/>
            <p:nvPr/>
          </p:nvSpPr>
          <p:spPr>
            <a:xfrm>
              <a:off x="0" y="1986221"/>
              <a:ext cx="8983773" cy="1125922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pic>
        <p:nvPicPr>
          <p:cNvPr id="98" name="Google Shape;98;p1"/>
          <p:cNvPicPr preferRelativeResize="0"/>
          <p:nvPr/>
        </p:nvPicPr>
        <p:blipFill rotWithShape="1">
          <a:blip r:embed="rId4">
            <a:alphaModFix/>
          </a:blip>
          <a:srcRect/>
          <a:stretch/>
        </p:blipFill>
        <p:spPr>
          <a:xfrm>
            <a:off x="8121316" y="624133"/>
            <a:ext cx="3718882" cy="816935"/>
          </a:xfrm>
          <a:prstGeom prst="rect">
            <a:avLst/>
          </a:prstGeom>
          <a:noFill/>
          <a:ln>
            <a:noFill/>
          </a:ln>
        </p:spPr>
      </p:pic>
      <p:pic>
        <p:nvPicPr>
          <p:cNvPr id="99" name="Google Shape;99;p1"/>
          <p:cNvPicPr preferRelativeResize="0"/>
          <p:nvPr/>
        </p:nvPicPr>
        <p:blipFill rotWithShape="1">
          <a:blip r:embed="rId5">
            <a:alphaModFix/>
          </a:blip>
          <a:srcRect/>
          <a:stretch/>
        </p:blipFill>
        <p:spPr>
          <a:xfrm>
            <a:off x="226302" y="261479"/>
            <a:ext cx="2883764" cy="1542245"/>
          </a:xfrm>
          <a:prstGeom prst="rect">
            <a:avLst/>
          </a:prstGeom>
          <a:noFill/>
          <a:ln>
            <a:noFill/>
          </a:ln>
        </p:spPr>
      </p:pic>
      <p:pic>
        <p:nvPicPr>
          <p:cNvPr id="1028" name="Picture 4" descr="https://lh3.googleusercontent.com/soPAqlzf9C_mOYQdccOMxfU3H8VVrPpp-LbPBsFl397uva40WK0QfHpYzWZXyC4KDnIrZEqQjZ15JzIxeCSovh1LYnwWtur7yq_PmxpoWJuOKCPI-4rmBbdBo4uzIx4U_XkZoF7I">
            <a:extLst>
              <a:ext uri="{FF2B5EF4-FFF2-40B4-BE49-F238E27FC236}">
                <a16:creationId xmlns:a16="http://schemas.microsoft.com/office/drawing/2014/main" id="{588B987F-31A5-4A28-9C24-018737AA7C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8229" y="4511989"/>
            <a:ext cx="4100800" cy="10369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78971" y="252549"/>
            <a:ext cx="11010789" cy="5295553"/>
            <a:chOff x="386628" y="-21519125"/>
            <a:chExt cx="24273678" cy="26388470"/>
          </a:xfrm>
        </p:grpSpPr>
        <p:sp>
          <p:nvSpPr>
            <p:cNvPr id="3" name="TextBox 3"/>
            <p:cNvSpPr txBox="1"/>
            <p:nvPr/>
          </p:nvSpPr>
          <p:spPr>
            <a:xfrm>
              <a:off x="635611" y="-21519125"/>
              <a:ext cx="24024695" cy="5157117"/>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4" name="TextBox 4"/>
            <p:cNvSpPr txBox="1"/>
            <p:nvPr/>
          </p:nvSpPr>
          <p:spPr>
            <a:xfrm>
              <a:off x="386628" y="1903961"/>
              <a:ext cx="8983772" cy="296538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sp>
        <p:nvSpPr>
          <p:cNvPr id="6" name="AutoShape 6"/>
          <p:cNvSpPr/>
          <p:nvPr/>
        </p:nvSpPr>
        <p:spPr>
          <a:xfrm>
            <a:off x="59759" y="5850110"/>
            <a:ext cx="12192000" cy="6357"/>
          </a:xfrm>
          <a:prstGeom prst="rect">
            <a:avLst/>
          </a:prstGeom>
          <a:solidFill>
            <a:srgbClr val="19486A"/>
          </a:solidFill>
        </p:spPr>
      </p:sp>
      <p:pic>
        <p:nvPicPr>
          <p:cNvPr id="12" name="Picture 13">
            <a:extLst>
              <a:ext uri="{FF2B5EF4-FFF2-40B4-BE49-F238E27FC236}">
                <a16:creationId xmlns:a16="http://schemas.microsoft.com/office/drawing/2014/main" id="{215A4E18-B87B-4E96-80B3-5D875C8018E8}"/>
              </a:ext>
            </a:extLst>
          </p:cNvPr>
          <p:cNvPicPr>
            <a:picLocks noChangeAspect="1"/>
          </p:cNvPicPr>
          <p:nvPr/>
        </p:nvPicPr>
        <p:blipFill>
          <a:blip r:embed="rId2"/>
          <a:srcRect/>
          <a:stretch>
            <a:fillRect/>
          </a:stretch>
        </p:blipFill>
        <p:spPr>
          <a:xfrm>
            <a:off x="152400" y="5850868"/>
            <a:ext cx="854188" cy="983743"/>
          </a:xfrm>
          <a:prstGeom prst="rect">
            <a:avLst/>
          </a:prstGeom>
        </p:spPr>
      </p:pic>
      <p:grpSp>
        <p:nvGrpSpPr>
          <p:cNvPr id="11" name="Group 2"/>
          <p:cNvGrpSpPr/>
          <p:nvPr/>
        </p:nvGrpSpPr>
        <p:grpSpPr>
          <a:xfrm>
            <a:off x="1132395" y="3363509"/>
            <a:ext cx="10859307" cy="1062985"/>
            <a:chOff x="0" y="-20085900"/>
            <a:chExt cx="24455527" cy="33331345"/>
          </a:xfrm>
        </p:grpSpPr>
        <p:sp>
          <p:nvSpPr>
            <p:cNvPr id="13" name="TextBox 3"/>
            <p:cNvSpPr txBox="1"/>
            <p:nvPr/>
          </p:nvSpPr>
          <p:spPr>
            <a:xfrm>
              <a:off x="430832" y="-20085900"/>
              <a:ext cx="24024695" cy="19580983"/>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15" name="TextBox 4"/>
            <p:cNvSpPr txBox="1"/>
            <p:nvPr/>
          </p:nvSpPr>
          <p:spPr>
            <a:xfrm>
              <a:off x="0" y="1986221"/>
              <a:ext cx="8983773" cy="1125922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pic>
        <p:nvPicPr>
          <p:cNvPr id="16" name="Grafik 15"/>
          <p:cNvPicPr>
            <a:picLocks noChangeAspect="1"/>
          </p:cNvPicPr>
          <p:nvPr/>
        </p:nvPicPr>
        <p:blipFill>
          <a:blip r:embed="rId3"/>
          <a:stretch>
            <a:fillRect/>
          </a:stretch>
        </p:blipFill>
        <p:spPr>
          <a:xfrm>
            <a:off x="8995953" y="6093317"/>
            <a:ext cx="2995749" cy="658083"/>
          </a:xfrm>
          <a:prstGeom prst="rect">
            <a:avLst/>
          </a:prstGeom>
        </p:spPr>
      </p:pic>
      <p:sp>
        <p:nvSpPr>
          <p:cNvPr id="8" name="Titel 7"/>
          <p:cNvSpPr>
            <a:spLocks noGrp="1"/>
          </p:cNvSpPr>
          <p:nvPr>
            <p:ph type="title"/>
          </p:nvPr>
        </p:nvSpPr>
        <p:spPr>
          <a:xfrm>
            <a:off x="304799" y="183092"/>
            <a:ext cx="11416937" cy="804262"/>
          </a:xfrm>
        </p:spPr>
        <p:txBody>
          <a:bodyPr>
            <a:normAutofit fontScale="90000"/>
          </a:bodyPr>
          <a:lstStyle/>
          <a:p>
            <a:pPr algn="l"/>
            <a:r>
              <a:rPr lang="de-DE" sz="2800" b="1" dirty="0">
                <a:solidFill>
                  <a:srgbClr val="19486A"/>
                </a:solidFill>
              </a:rPr>
              <a:t>Faculty of Social and Human Sciences </a:t>
            </a:r>
            <a:br>
              <a:rPr lang="de-DE" dirty="0"/>
            </a:br>
            <a:r>
              <a:rPr lang="de-DE" dirty="0"/>
              <a:t>University of Deusto</a:t>
            </a:r>
            <a:endParaRPr lang="en-GB" dirty="0"/>
          </a:p>
        </p:txBody>
      </p:sp>
      <p:sp>
        <p:nvSpPr>
          <p:cNvPr id="9" name="Inhaltsplatzhalter 8"/>
          <p:cNvSpPr>
            <a:spLocks noGrp="1"/>
          </p:cNvSpPr>
          <p:nvPr>
            <p:ph idx="1"/>
          </p:nvPr>
        </p:nvSpPr>
        <p:spPr>
          <a:xfrm>
            <a:off x="304799" y="1066800"/>
            <a:ext cx="11416938" cy="4783310"/>
          </a:xfrm>
        </p:spPr>
        <p:txBody>
          <a:bodyPr/>
          <a:lstStyle/>
          <a:p>
            <a:r>
              <a:rPr lang="en-GB" b="1" dirty="0">
                <a:solidFill>
                  <a:srgbClr val="FF0000"/>
                </a:solidFill>
              </a:rPr>
              <a:t>number of students and staff</a:t>
            </a:r>
          </a:p>
          <a:p>
            <a:pPr lvl="1"/>
            <a:r>
              <a:rPr lang="en-GB" b="1" dirty="0"/>
              <a:t>302</a:t>
            </a:r>
            <a:r>
              <a:rPr lang="en-GB" dirty="0"/>
              <a:t> members of staff (regular, emeritus, admin, language centre, research only)</a:t>
            </a:r>
          </a:p>
          <a:p>
            <a:pPr lvl="1"/>
            <a:r>
              <a:rPr lang="en-GB" b="1" dirty="0"/>
              <a:t>5,000</a:t>
            </a:r>
            <a:r>
              <a:rPr lang="en-GB" dirty="0"/>
              <a:t> students (BA, MA, PhD, language centre, continuing education)</a:t>
            </a:r>
          </a:p>
          <a:p>
            <a:endParaRPr lang="en-GB" dirty="0"/>
          </a:p>
          <a:p>
            <a:r>
              <a:rPr lang="en-GB" dirty="0">
                <a:solidFill>
                  <a:srgbClr val="FF0000"/>
                </a:solidFill>
              </a:rPr>
              <a:t>overviews of study fields </a:t>
            </a:r>
          </a:p>
        </p:txBody>
      </p:sp>
      <p:pic>
        <p:nvPicPr>
          <p:cNvPr id="14" name="Imagen 13"/>
          <p:cNvPicPr>
            <a:picLocks noChangeAspect="1"/>
          </p:cNvPicPr>
          <p:nvPr/>
        </p:nvPicPr>
        <p:blipFill rotWithShape="1">
          <a:blip r:embed="rId4"/>
          <a:srcRect r="71872"/>
          <a:stretch/>
        </p:blipFill>
        <p:spPr>
          <a:xfrm>
            <a:off x="5366617" y="2167069"/>
            <a:ext cx="2953236" cy="4584331"/>
          </a:xfrm>
          <a:prstGeom prst="rect">
            <a:avLst/>
          </a:prstGeom>
        </p:spPr>
      </p:pic>
      <p:sp>
        <p:nvSpPr>
          <p:cNvPr id="5" name="Flecha derecha 4"/>
          <p:cNvSpPr/>
          <p:nvPr/>
        </p:nvSpPr>
        <p:spPr>
          <a:xfrm>
            <a:off x="1132395" y="3524827"/>
            <a:ext cx="2507667" cy="15237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79133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78971" y="252549"/>
            <a:ext cx="11010789" cy="5295553"/>
            <a:chOff x="386628" y="-21519125"/>
            <a:chExt cx="24273678" cy="26388470"/>
          </a:xfrm>
        </p:grpSpPr>
        <p:sp>
          <p:nvSpPr>
            <p:cNvPr id="3" name="TextBox 3"/>
            <p:cNvSpPr txBox="1"/>
            <p:nvPr/>
          </p:nvSpPr>
          <p:spPr>
            <a:xfrm>
              <a:off x="635611" y="-21519125"/>
              <a:ext cx="24024695" cy="5157117"/>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4" name="TextBox 4"/>
            <p:cNvSpPr txBox="1"/>
            <p:nvPr/>
          </p:nvSpPr>
          <p:spPr>
            <a:xfrm>
              <a:off x="386628" y="1903961"/>
              <a:ext cx="8983772" cy="296538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sp>
        <p:nvSpPr>
          <p:cNvPr id="6" name="AutoShape 6"/>
          <p:cNvSpPr/>
          <p:nvPr/>
        </p:nvSpPr>
        <p:spPr>
          <a:xfrm>
            <a:off x="59759" y="5850110"/>
            <a:ext cx="12192000" cy="6357"/>
          </a:xfrm>
          <a:prstGeom prst="rect">
            <a:avLst/>
          </a:prstGeom>
          <a:solidFill>
            <a:srgbClr val="19486A"/>
          </a:solidFill>
        </p:spPr>
      </p:sp>
      <p:pic>
        <p:nvPicPr>
          <p:cNvPr id="12" name="Picture 13">
            <a:extLst>
              <a:ext uri="{FF2B5EF4-FFF2-40B4-BE49-F238E27FC236}">
                <a16:creationId xmlns:a16="http://schemas.microsoft.com/office/drawing/2014/main" id="{215A4E18-B87B-4E96-80B3-5D875C8018E8}"/>
              </a:ext>
            </a:extLst>
          </p:cNvPr>
          <p:cNvPicPr>
            <a:picLocks noChangeAspect="1"/>
          </p:cNvPicPr>
          <p:nvPr/>
        </p:nvPicPr>
        <p:blipFill>
          <a:blip r:embed="rId2"/>
          <a:srcRect/>
          <a:stretch>
            <a:fillRect/>
          </a:stretch>
        </p:blipFill>
        <p:spPr>
          <a:xfrm>
            <a:off x="152400" y="5850868"/>
            <a:ext cx="854188" cy="983743"/>
          </a:xfrm>
          <a:prstGeom prst="rect">
            <a:avLst/>
          </a:prstGeom>
        </p:spPr>
      </p:pic>
      <p:grpSp>
        <p:nvGrpSpPr>
          <p:cNvPr id="11" name="Group 2"/>
          <p:cNvGrpSpPr/>
          <p:nvPr/>
        </p:nvGrpSpPr>
        <p:grpSpPr>
          <a:xfrm>
            <a:off x="1132395" y="3363509"/>
            <a:ext cx="10859307" cy="1062985"/>
            <a:chOff x="0" y="-20085900"/>
            <a:chExt cx="24455527" cy="33331345"/>
          </a:xfrm>
        </p:grpSpPr>
        <p:sp>
          <p:nvSpPr>
            <p:cNvPr id="13" name="TextBox 3"/>
            <p:cNvSpPr txBox="1"/>
            <p:nvPr/>
          </p:nvSpPr>
          <p:spPr>
            <a:xfrm>
              <a:off x="430832" y="-20085900"/>
              <a:ext cx="24024695" cy="19580983"/>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15" name="TextBox 4"/>
            <p:cNvSpPr txBox="1"/>
            <p:nvPr/>
          </p:nvSpPr>
          <p:spPr>
            <a:xfrm>
              <a:off x="0" y="1986221"/>
              <a:ext cx="8983773" cy="1125922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pic>
        <p:nvPicPr>
          <p:cNvPr id="16" name="Grafik 15"/>
          <p:cNvPicPr>
            <a:picLocks noChangeAspect="1"/>
          </p:cNvPicPr>
          <p:nvPr/>
        </p:nvPicPr>
        <p:blipFill>
          <a:blip r:embed="rId3"/>
          <a:stretch>
            <a:fillRect/>
          </a:stretch>
        </p:blipFill>
        <p:spPr>
          <a:xfrm>
            <a:off x="8995953" y="6093317"/>
            <a:ext cx="2995749" cy="658083"/>
          </a:xfrm>
          <a:prstGeom prst="rect">
            <a:avLst/>
          </a:prstGeom>
        </p:spPr>
      </p:pic>
      <p:sp>
        <p:nvSpPr>
          <p:cNvPr id="8" name="Titel 7"/>
          <p:cNvSpPr>
            <a:spLocks noGrp="1"/>
          </p:cNvSpPr>
          <p:nvPr>
            <p:ph type="title"/>
          </p:nvPr>
        </p:nvSpPr>
        <p:spPr>
          <a:xfrm>
            <a:off x="304799" y="183092"/>
            <a:ext cx="11416937" cy="804262"/>
          </a:xfrm>
        </p:spPr>
        <p:txBody>
          <a:bodyPr>
            <a:normAutofit fontScale="90000"/>
          </a:bodyPr>
          <a:lstStyle/>
          <a:p>
            <a:pPr algn="l"/>
            <a:r>
              <a:rPr lang="de-DE" sz="2800" b="1" dirty="0">
                <a:solidFill>
                  <a:srgbClr val="19486A"/>
                </a:solidFill>
              </a:rPr>
              <a:t>Faculty of Social and Human Sciences</a:t>
            </a:r>
            <a:br>
              <a:rPr lang="de-DE" sz="2500" b="1" dirty="0">
                <a:solidFill>
                  <a:srgbClr val="19486A"/>
                </a:solidFill>
              </a:rPr>
            </a:br>
            <a:r>
              <a:rPr lang="de-DE" dirty="0"/>
              <a:t>University of Deusto</a:t>
            </a:r>
            <a:endParaRPr lang="en-GB" dirty="0"/>
          </a:p>
        </p:txBody>
      </p:sp>
      <p:sp>
        <p:nvSpPr>
          <p:cNvPr id="9" name="Inhaltsplatzhalter 8"/>
          <p:cNvSpPr>
            <a:spLocks noGrp="1"/>
          </p:cNvSpPr>
          <p:nvPr>
            <p:ph idx="1"/>
          </p:nvPr>
        </p:nvSpPr>
        <p:spPr>
          <a:xfrm>
            <a:off x="296091" y="1356920"/>
            <a:ext cx="11416938" cy="4783310"/>
          </a:xfrm>
        </p:spPr>
        <p:txBody>
          <a:bodyPr/>
          <a:lstStyle/>
          <a:p>
            <a:r>
              <a:rPr lang="en-GB" b="1" dirty="0">
                <a:solidFill>
                  <a:srgbClr val="FF0000"/>
                </a:solidFill>
              </a:rPr>
              <a:t>MA level:</a:t>
            </a:r>
          </a:p>
          <a:p>
            <a:pPr lvl="1"/>
            <a:r>
              <a:rPr lang="en-GB" b="1" dirty="0"/>
              <a:t>3 Erasmus Mundus M.A.s in </a:t>
            </a:r>
            <a:r>
              <a:rPr lang="en-GB" b="1" dirty="0" err="1"/>
              <a:t>Euroculture</a:t>
            </a:r>
            <a:r>
              <a:rPr lang="en-GB" b="1" dirty="0"/>
              <a:t>, Human </a:t>
            </a:r>
            <a:r>
              <a:rPr lang="en-GB" b="1" dirty="0" err="1"/>
              <a:t>Rigts</a:t>
            </a:r>
            <a:r>
              <a:rPr lang="en-GB" b="1" dirty="0"/>
              <a:t>, NOHA</a:t>
            </a:r>
          </a:p>
          <a:p>
            <a:pPr lvl="1"/>
            <a:r>
              <a:rPr lang="en-GB" b="1" dirty="0"/>
              <a:t>3 official M.A.s in Social Work, intervention, vulnerability</a:t>
            </a:r>
          </a:p>
          <a:p>
            <a:pPr lvl="1"/>
            <a:r>
              <a:rPr lang="en-GB" b="1" dirty="0"/>
              <a:t>1 M.A. in Business diplomacy and International Relations</a:t>
            </a:r>
            <a:endParaRPr lang="en-GB" dirty="0"/>
          </a:p>
          <a:p>
            <a:endParaRPr lang="en-GB" dirty="0"/>
          </a:p>
          <a:p>
            <a:r>
              <a:rPr lang="en-GB" dirty="0">
                <a:solidFill>
                  <a:srgbClr val="FF0000"/>
                </a:solidFill>
              </a:rPr>
              <a:t>PhD level:</a:t>
            </a:r>
          </a:p>
          <a:p>
            <a:pPr lvl="1"/>
            <a:r>
              <a:rPr lang="en-GB" b="1" dirty="0" err="1"/>
              <a:t>Phd</a:t>
            </a:r>
            <a:r>
              <a:rPr lang="en-GB" b="1" dirty="0"/>
              <a:t> in Human Rights: Ethical, Social and Political Challenges</a:t>
            </a:r>
          </a:p>
          <a:p>
            <a:pPr lvl="1"/>
            <a:r>
              <a:rPr lang="en-GB" b="1" dirty="0" err="1"/>
              <a:t>Phd</a:t>
            </a:r>
            <a:r>
              <a:rPr lang="en-GB" b="1" dirty="0"/>
              <a:t> in Leisure, Culture and Communication for Human Development</a:t>
            </a:r>
          </a:p>
        </p:txBody>
      </p:sp>
    </p:spTree>
    <p:extLst>
      <p:ext uri="{BB962C8B-B14F-4D97-AF65-F5344CB8AC3E}">
        <p14:creationId xmlns:p14="http://schemas.microsoft.com/office/powerpoint/2010/main" val="1585787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78971" y="252549"/>
            <a:ext cx="11010789" cy="5295553"/>
            <a:chOff x="386628" y="-21519125"/>
            <a:chExt cx="24273678" cy="26388470"/>
          </a:xfrm>
        </p:grpSpPr>
        <p:sp>
          <p:nvSpPr>
            <p:cNvPr id="3" name="TextBox 3"/>
            <p:cNvSpPr txBox="1"/>
            <p:nvPr/>
          </p:nvSpPr>
          <p:spPr>
            <a:xfrm>
              <a:off x="635611" y="-21519125"/>
              <a:ext cx="24024695" cy="5157117"/>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4" name="TextBox 4"/>
            <p:cNvSpPr txBox="1"/>
            <p:nvPr/>
          </p:nvSpPr>
          <p:spPr>
            <a:xfrm>
              <a:off x="386628" y="1903961"/>
              <a:ext cx="8983772" cy="296538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sp>
        <p:nvSpPr>
          <p:cNvPr id="6" name="AutoShape 6"/>
          <p:cNvSpPr/>
          <p:nvPr/>
        </p:nvSpPr>
        <p:spPr>
          <a:xfrm>
            <a:off x="59759" y="5850110"/>
            <a:ext cx="12192000" cy="6357"/>
          </a:xfrm>
          <a:prstGeom prst="rect">
            <a:avLst/>
          </a:prstGeom>
          <a:solidFill>
            <a:srgbClr val="19486A"/>
          </a:solidFill>
        </p:spPr>
      </p:sp>
      <p:pic>
        <p:nvPicPr>
          <p:cNvPr id="12" name="Picture 13">
            <a:extLst>
              <a:ext uri="{FF2B5EF4-FFF2-40B4-BE49-F238E27FC236}">
                <a16:creationId xmlns:a16="http://schemas.microsoft.com/office/drawing/2014/main" id="{215A4E18-B87B-4E96-80B3-5D875C8018E8}"/>
              </a:ext>
            </a:extLst>
          </p:cNvPr>
          <p:cNvPicPr>
            <a:picLocks noChangeAspect="1"/>
          </p:cNvPicPr>
          <p:nvPr/>
        </p:nvPicPr>
        <p:blipFill>
          <a:blip r:embed="rId2"/>
          <a:srcRect/>
          <a:stretch>
            <a:fillRect/>
          </a:stretch>
        </p:blipFill>
        <p:spPr>
          <a:xfrm>
            <a:off x="152400" y="5850868"/>
            <a:ext cx="854188" cy="983743"/>
          </a:xfrm>
          <a:prstGeom prst="rect">
            <a:avLst/>
          </a:prstGeom>
        </p:spPr>
      </p:pic>
      <p:grpSp>
        <p:nvGrpSpPr>
          <p:cNvPr id="11" name="Group 2"/>
          <p:cNvGrpSpPr/>
          <p:nvPr/>
        </p:nvGrpSpPr>
        <p:grpSpPr>
          <a:xfrm>
            <a:off x="1132395" y="3363509"/>
            <a:ext cx="10859307" cy="1062985"/>
            <a:chOff x="0" y="-20085900"/>
            <a:chExt cx="24455527" cy="33331345"/>
          </a:xfrm>
        </p:grpSpPr>
        <p:sp>
          <p:nvSpPr>
            <p:cNvPr id="13" name="TextBox 3"/>
            <p:cNvSpPr txBox="1"/>
            <p:nvPr/>
          </p:nvSpPr>
          <p:spPr>
            <a:xfrm>
              <a:off x="430832" y="-20085900"/>
              <a:ext cx="24024695" cy="19580983"/>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15" name="TextBox 4"/>
            <p:cNvSpPr txBox="1"/>
            <p:nvPr/>
          </p:nvSpPr>
          <p:spPr>
            <a:xfrm>
              <a:off x="0" y="1986221"/>
              <a:ext cx="8983773" cy="1125922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pic>
        <p:nvPicPr>
          <p:cNvPr id="16" name="Grafik 15"/>
          <p:cNvPicPr>
            <a:picLocks noChangeAspect="1"/>
          </p:cNvPicPr>
          <p:nvPr/>
        </p:nvPicPr>
        <p:blipFill>
          <a:blip r:embed="rId3"/>
          <a:stretch>
            <a:fillRect/>
          </a:stretch>
        </p:blipFill>
        <p:spPr>
          <a:xfrm>
            <a:off x="8995953" y="6093317"/>
            <a:ext cx="2995749" cy="658083"/>
          </a:xfrm>
          <a:prstGeom prst="rect">
            <a:avLst/>
          </a:prstGeom>
        </p:spPr>
      </p:pic>
      <p:sp>
        <p:nvSpPr>
          <p:cNvPr id="8" name="Titel 7"/>
          <p:cNvSpPr>
            <a:spLocks noGrp="1"/>
          </p:cNvSpPr>
          <p:nvPr>
            <p:ph type="title"/>
          </p:nvPr>
        </p:nvSpPr>
        <p:spPr>
          <a:xfrm>
            <a:off x="304799" y="183092"/>
            <a:ext cx="11416937" cy="804262"/>
          </a:xfrm>
        </p:spPr>
        <p:txBody>
          <a:bodyPr>
            <a:normAutofit fontScale="90000"/>
          </a:bodyPr>
          <a:lstStyle/>
          <a:p>
            <a:pPr algn="l"/>
            <a:r>
              <a:rPr lang="de-DE" sz="2800" b="1" dirty="0">
                <a:solidFill>
                  <a:srgbClr val="19486A"/>
                </a:solidFill>
              </a:rPr>
              <a:t>Faculty of Social and Human Sciences</a:t>
            </a:r>
            <a:br>
              <a:rPr lang="de-DE" dirty="0"/>
            </a:br>
            <a:r>
              <a:rPr lang="de-DE" dirty="0"/>
              <a:t>University of Deusto</a:t>
            </a:r>
            <a:endParaRPr lang="en-GB" dirty="0"/>
          </a:p>
        </p:txBody>
      </p:sp>
      <p:sp>
        <p:nvSpPr>
          <p:cNvPr id="9" name="Inhaltsplatzhalter 8"/>
          <p:cNvSpPr>
            <a:spLocks noGrp="1"/>
          </p:cNvSpPr>
          <p:nvPr>
            <p:ph idx="1"/>
          </p:nvPr>
        </p:nvSpPr>
        <p:spPr>
          <a:xfrm>
            <a:off x="304799" y="1066800"/>
            <a:ext cx="11416938" cy="4783310"/>
          </a:xfrm>
        </p:spPr>
        <p:txBody>
          <a:bodyPr/>
          <a:lstStyle/>
          <a:p>
            <a:r>
              <a:rPr lang="en-GB" b="1" dirty="0">
                <a:solidFill>
                  <a:srgbClr val="FF0000"/>
                </a:solidFill>
              </a:rPr>
              <a:t>Research profile/focus</a:t>
            </a:r>
          </a:p>
        </p:txBody>
      </p:sp>
      <p:graphicFrame>
        <p:nvGraphicFramePr>
          <p:cNvPr id="14" name="Tabla 13"/>
          <p:cNvGraphicFramePr>
            <a:graphicFrameLocks noGrp="1"/>
          </p:cNvGraphicFramePr>
          <p:nvPr>
            <p:extLst/>
          </p:nvPr>
        </p:nvGraphicFramePr>
        <p:xfrm>
          <a:off x="478972" y="1524313"/>
          <a:ext cx="10572206" cy="3628686"/>
        </p:xfrm>
        <a:graphic>
          <a:graphicData uri="http://schemas.openxmlformats.org/drawingml/2006/table">
            <a:tbl>
              <a:tblPr firstRow="1" bandRow="1">
                <a:tableStyleId>{5C22544A-7EE6-4342-B048-85BDC9FD1C3A}</a:tableStyleId>
              </a:tblPr>
              <a:tblGrid>
                <a:gridCol w="5286104">
                  <a:extLst>
                    <a:ext uri="{9D8B030D-6E8A-4147-A177-3AD203B41FA5}">
                      <a16:colId xmlns:a16="http://schemas.microsoft.com/office/drawing/2014/main" val="2268784892"/>
                    </a:ext>
                  </a:extLst>
                </a:gridCol>
                <a:gridCol w="2643051">
                  <a:extLst>
                    <a:ext uri="{9D8B030D-6E8A-4147-A177-3AD203B41FA5}">
                      <a16:colId xmlns:a16="http://schemas.microsoft.com/office/drawing/2014/main" val="3366443338"/>
                    </a:ext>
                  </a:extLst>
                </a:gridCol>
                <a:gridCol w="2643051">
                  <a:extLst>
                    <a:ext uri="{9D8B030D-6E8A-4147-A177-3AD203B41FA5}">
                      <a16:colId xmlns:a16="http://schemas.microsoft.com/office/drawing/2014/main" val="2087097242"/>
                    </a:ext>
                  </a:extLst>
                </a:gridCol>
              </a:tblGrid>
              <a:tr h="738125">
                <a:tc rowSpan="4">
                  <a:txBody>
                    <a:bodyPr/>
                    <a:lstStyle/>
                    <a:p>
                      <a:pPr algn="ctr"/>
                      <a:endParaRPr lang="es-ES" dirty="0"/>
                    </a:p>
                    <a:p>
                      <a:pPr algn="ctr"/>
                      <a:r>
                        <a:rPr lang="es-ES" sz="3200" dirty="0"/>
                        <a:t>RESEARCH</a:t>
                      </a:r>
                      <a:r>
                        <a:rPr lang="es-ES" sz="3200" baseline="0" dirty="0"/>
                        <a:t> PROJECTS AS LEADERS OR PARTNERS</a:t>
                      </a:r>
                      <a:endParaRPr lang="es-ES" sz="3200" dirty="0"/>
                    </a:p>
                  </a:txBody>
                  <a:tcPr anchor="ct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ES" sz="28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s-ES" sz="2800" dirty="0"/>
                        <a:t>123</a:t>
                      </a:r>
                    </a:p>
                    <a:p>
                      <a:pPr algn="ctr"/>
                      <a:endParaRPr lang="es-ES" dirty="0"/>
                    </a:p>
                  </a:txBody>
                  <a:tcPr anchor="ctr"/>
                </a:tc>
                <a:tc>
                  <a:txBody>
                    <a:bodyPr/>
                    <a:lstStyle/>
                    <a:p>
                      <a:pPr algn="ctr"/>
                      <a:r>
                        <a:rPr lang="es-ES" dirty="0">
                          <a:solidFill>
                            <a:schemeClr val="tx1"/>
                          </a:solidFill>
                        </a:rPr>
                        <a:t>INTERNATIONAL</a:t>
                      </a:r>
                      <a:r>
                        <a:rPr lang="es-ES" baseline="0" dirty="0">
                          <a:solidFill>
                            <a:schemeClr val="tx1"/>
                          </a:solidFill>
                        </a:rPr>
                        <a:t> </a:t>
                      </a:r>
                    </a:p>
                    <a:p>
                      <a:pPr algn="ctr"/>
                      <a:r>
                        <a:rPr lang="es-ES" dirty="0">
                          <a:solidFill>
                            <a:schemeClr val="tx1"/>
                          </a:solidFill>
                        </a:rPr>
                        <a:t>22</a:t>
                      </a:r>
                    </a:p>
                  </a:txBody>
                  <a:tcPr anchor="ctr">
                    <a:solidFill>
                      <a:schemeClr val="bg2"/>
                    </a:solidFill>
                  </a:tcPr>
                </a:tc>
                <a:extLst>
                  <a:ext uri="{0D108BD9-81ED-4DB2-BD59-A6C34878D82A}">
                    <a16:rowId xmlns:a16="http://schemas.microsoft.com/office/drawing/2014/main" val="2084828483"/>
                  </a:ext>
                </a:extLst>
              </a:tr>
              <a:tr h="815610">
                <a:tc vMerge="1">
                  <a:txBody>
                    <a:bodyPr/>
                    <a:lstStyle/>
                    <a:p>
                      <a:endParaRPr lang="es-ES"/>
                    </a:p>
                  </a:txBody>
                  <a:tcPr/>
                </a:tc>
                <a:tc vMerge="1">
                  <a:txBody>
                    <a:bodyPr/>
                    <a:lstStyle/>
                    <a:p>
                      <a:endParaRPr lang="es-ES"/>
                    </a:p>
                  </a:txBody>
                  <a:tcPr/>
                </a:tc>
                <a:tc>
                  <a:txBody>
                    <a:bodyPr/>
                    <a:lstStyle/>
                    <a:p>
                      <a:pPr algn="ctr"/>
                      <a:r>
                        <a:rPr lang="es-ES" b="1" dirty="0"/>
                        <a:t>NATIONAL</a:t>
                      </a:r>
                    </a:p>
                    <a:p>
                      <a:pPr algn="ctr"/>
                      <a:r>
                        <a:rPr lang="es-ES" b="1" dirty="0"/>
                        <a:t>36</a:t>
                      </a:r>
                    </a:p>
                  </a:txBody>
                  <a:tcPr anchor="ctr"/>
                </a:tc>
                <a:extLst>
                  <a:ext uri="{0D108BD9-81ED-4DB2-BD59-A6C34878D82A}">
                    <a16:rowId xmlns:a16="http://schemas.microsoft.com/office/drawing/2014/main" val="980488359"/>
                  </a:ext>
                </a:extLst>
              </a:tr>
              <a:tr h="738126">
                <a:tc vMerge="1">
                  <a:txBody>
                    <a:bodyPr/>
                    <a:lstStyle/>
                    <a:p>
                      <a:endParaRPr lang="es-ES"/>
                    </a:p>
                  </a:txBody>
                  <a:tcPr/>
                </a:tc>
                <a:tc vMerge="1">
                  <a:txBody>
                    <a:bodyPr/>
                    <a:lstStyle/>
                    <a:p>
                      <a:endParaRPr lang="es-ES"/>
                    </a:p>
                  </a:txBody>
                  <a:tcPr/>
                </a:tc>
                <a:tc>
                  <a:txBody>
                    <a:bodyPr/>
                    <a:lstStyle/>
                    <a:p>
                      <a:pPr algn="ctr"/>
                      <a:r>
                        <a:rPr lang="es-ES" b="1" dirty="0"/>
                        <a:t>COUNTY</a:t>
                      </a:r>
                    </a:p>
                    <a:p>
                      <a:pPr algn="ctr"/>
                      <a:r>
                        <a:rPr lang="es-ES" b="1" dirty="0"/>
                        <a:t>32</a:t>
                      </a:r>
                    </a:p>
                  </a:txBody>
                  <a:tcPr anchor="ctr"/>
                </a:tc>
                <a:extLst>
                  <a:ext uri="{0D108BD9-81ED-4DB2-BD59-A6C34878D82A}">
                    <a16:rowId xmlns:a16="http://schemas.microsoft.com/office/drawing/2014/main" val="2860659864"/>
                  </a:ext>
                </a:extLst>
              </a:tr>
              <a:tr h="738125">
                <a:tc vMerge="1">
                  <a:txBody>
                    <a:bodyPr/>
                    <a:lstStyle/>
                    <a:p>
                      <a:endParaRPr lang="es-ES"/>
                    </a:p>
                  </a:txBody>
                  <a:tcPr/>
                </a:tc>
                <a:tc vMerge="1">
                  <a:txBody>
                    <a:bodyPr/>
                    <a:lstStyle/>
                    <a:p>
                      <a:endParaRPr lang="es-ES"/>
                    </a:p>
                  </a:txBody>
                  <a:tcPr/>
                </a:tc>
                <a:tc>
                  <a:txBody>
                    <a:bodyPr/>
                    <a:lstStyle/>
                    <a:p>
                      <a:pPr algn="ctr"/>
                      <a:r>
                        <a:rPr lang="es-ES" b="1" dirty="0"/>
                        <a:t>LOCAL</a:t>
                      </a:r>
                    </a:p>
                    <a:p>
                      <a:pPr algn="ctr"/>
                      <a:r>
                        <a:rPr lang="es-ES" b="1" dirty="0"/>
                        <a:t>33</a:t>
                      </a:r>
                    </a:p>
                  </a:txBody>
                  <a:tcPr anchor="ctr"/>
                </a:tc>
                <a:extLst>
                  <a:ext uri="{0D108BD9-81ED-4DB2-BD59-A6C34878D82A}">
                    <a16:rowId xmlns:a16="http://schemas.microsoft.com/office/drawing/2014/main" val="815199876"/>
                  </a:ext>
                </a:extLst>
              </a:tr>
              <a:tr h="598700">
                <a:tc>
                  <a:txBody>
                    <a:bodyPr/>
                    <a:lstStyle/>
                    <a:p>
                      <a:pPr algn="ctr"/>
                      <a:r>
                        <a:rPr lang="es-ES" sz="2400" b="1" baseline="0" dirty="0"/>
                        <a:t> COMPETITIVE </a:t>
                      </a:r>
                      <a:r>
                        <a:rPr lang="es-ES" sz="2400" dirty="0" err="1"/>
                        <a:t>Projects</a:t>
                      </a:r>
                      <a:endParaRPr lang="es-ES" sz="2400" b="1" baseline="0" dirty="0"/>
                    </a:p>
                  </a:txBody>
                  <a:tcPr/>
                </a:tc>
                <a:tc gridSpan="2">
                  <a:txBody>
                    <a:bodyPr/>
                    <a:lstStyle/>
                    <a:p>
                      <a:pPr algn="ctr"/>
                      <a:r>
                        <a:rPr lang="es-ES" sz="2400" b="1" dirty="0"/>
                        <a:t>46</a:t>
                      </a:r>
                    </a:p>
                  </a:txBody>
                  <a:tcPr anchor="ctr"/>
                </a:tc>
                <a:tc hMerge="1">
                  <a:txBody>
                    <a:bodyPr/>
                    <a:lstStyle/>
                    <a:p>
                      <a:endParaRPr lang="es-ES"/>
                    </a:p>
                  </a:txBody>
                  <a:tcPr/>
                </a:tc>
                <a:extLst>
                  <a:ext uri="{0D108BD9-81ED-4DB2-BD59-A6C34878D82A}">
                    <a16:rowId xmlns:a16="http://schemas.microsoft.com/office/drawing/2014/main" val="3146501632"/>
                  </a:ext>
                </a:extLst>
              </a:tr>
            </a:tbl>
          </a:graphicData>
        </a:graphic>
      </p:graphicFrame>
    </p:spTree>
    <p:extLst>
      <p:ext uri="{BB962C8B-B14F-4D97-AF65-F5344CB8AC3E}">
        <p14:creationId xmlns:p14="http://schemas.microsoft.com/office/powerpoint/2010/main" val="3799632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78971" y="252549"/>
            <a:ext cx="11010789" cy="5295553"/>
            <a:chOff x="386628" y="-21519125"/>
            <a:chExt cx="24273678" cy="26388470"/>
          </a:xfrm>
        </p:grpSpPr>
        <p:sp>
          <p:nvSpPr>
            <p:cNvPr id="3" name="TextBox 3"/>
            <p:cNvSpPr txBox="1"/>
            <p:nvPr/>
          </p:nvSpPr>
          <p:spPr>
            <a:xfrm>
              <a:off x="635611" y="-21519125"/>
              <a:ext cx="24024695" cy="5157117"/>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4" name="TextBox 4"/>
            <p:cNvSpPr txBox="1"/>
            <p:nvPr/>
          </p:nvSpPr>
          <p:spPr>
            <a:xfrm>
              <a:off x="386628" y="1903961"/>
              <a:ext cx="8983772" cy="296538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sp>
        <p:nvSpPr>
          <p:cNvPr id="6" name="AutoShape 6"/>
          <p:cNvSpPr/>
          <p:nvPr/>
        </p:nvSpPr>
        <p:spPr>
          <a:xfrm>
            <a:off x="59759" y="5850110"/>
            <a:ext cx="12192000" cy="6357"/>
          </a:xfrm>
          <a:prstGeom prst="rect">
            <a:avLst/>
          </a:prstGeom>
          <a:solidFill>
            <a:srgbClr val="19486A"/>
          </a:solidFill>
        </p:spPr>
      </p:sp>
      <p:pic>
        <p:nvPicPr>
          <p:cNvPr id="12" name="Picture 13">
            <a:extLst>
              <a:ext uri="{FF2B5EF4-FFF2-40B4-BE49-F238E27FC236}">
                <a16:creationId xmlns:a16="http://schemas.microsoft.com/office/drawing/2014/main" id="{215A4E18-B87B-4E96-80B3-5D875C8018E8}"/>
              </a:ext>
            </a:extLst>
          </p:cNvPr>
          <p:cNvPicPr>
            <a:picLocks noChangeAspect="1"/>
          </p:cNvPicPr>
          <p:nvPr/>
        </p:nvPicPr>
        <p:blipFill>
          <a:blip r:embed="rId2"/>
          <a:srcRect/>
          <a:stretch>
            <a:fillRect/>
          </a:stretch>
        </p:blipFill>
        <p:spPr>
          <a:xfrm>
            <a:off x="152400" y="5850868"/>
            <a:ext cx="854188" cy="983743"/>
          </a:xfrm>
          <a:prstGeom prst="rect">
            <a:avLst/>
          </a:prstGeom>
        </p:spPr>
      </p:pic>
      <p:grpSp>
        <p:nvGrpSpPr>
          <p:cNvPr id="11" name="Group 2"/>
          <p:cNvGrpSpPr/>
          <p:nvPr/>
        </p:nvGrpSpPr>
        <p:grpSpPr>
          <a:xfrm>
            <a:off x="1132395" y="3363509"/>
            <a:ext cx="10859307" cy="1062985"/>
            <a:chOff x="0" y="-20085900"/>
            <a:chExt cx="24455527" cy="33331345"/>
          </a:xfrm>
        </p:grpSpPr>
        <p:sp>
          <p:nvSpPr>
            <p:cNvPr id="13" name="TextBox 3"/>
            <p:cNvSpPr txBox="1"/>
            <p:nvPr/>
          </p:nvSpPr>
          <p:spPr>
            <a:xfrm>
              <a:off x="430832" y="-20085900"/>
              <a:ext cx="24024695" cy="19580983"/>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15" name="TextBox 4"/>
            <p:cNvSpPr txBox="1"/>
            <p:nvPr/>
          </p:nvSpPr>
          <p:spPr>
            <a:xfrm>
              <a:off x="0" y="1986221"/>
              <a:ext cx="8983773" cy="1125922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pic>
        <p:nvPicPr>
          <p:cNvPr id="16" name="Grafik 15"/>
          <p:cNvPicPr>
            <a:picLocks noChangeAspect="1"/>
          </p:cNvPicPr>
          <p:nvPr/>
        </p:nvPicPr>
        <p:blipFill>
          <a:blip r:embed="rId3"/>
          <a:stretch>
            <a:fillRect/>
          </a:stretch>
        </p:blipFill>
        <p:spPr>
          <a:xfrm>
            <a:off x="8995953" y="6093317"/>
            <a:ext cx="2995749" cy="658083"/>
          </a:xfrm>
          <a:prstGeom prst="rect">
            <a:avLst/>
          </a:prstGeom>
        </p:spPr>
      </p:pic>
      <p:sp>
        <p:nvSpPr>
          <p:cNvPr id="8" name="Titel 7"/>
          <p:cNvSpPr>
            <a:spLocks noGrp="1"/>
          </p:cNvSpPr>
          <p:nvPr>
            <p:ph type="title"/>
          </p:nvPr>
        </p:nvSpPr>
        <p:spPr>
          <a:xfrm>
            <a:off x="304799" y="183092"/>
            <a:ext cx="11416937" cy="804262"/>
          </a:xfrm>
        </p:spPr>
        <p:txBody>
          <a:bodyPr>
            <a:normAutofit fontScale="90000"/>
          </a:bodyPr>
          <a:lstStyle/>
          <a:p>
            <a:pPr algn="l"/>
            <a:r>
              <a:rPr lang="de-DE" sz="2800" b="1" dirty="0">
                <a:solidFill>
                  <a:srgbClr val="19486A"/>
                </a:solidFill>
              </a:rPr>
              <a:t>Faculty of Social and Human Sciences</a:t>
            </a:r>
            <a:br>
              <a:rPr lang="de-DE" dirty="0"/>
            </a:br>
            <a:r>
              <a:rPr lang="de-DE" dirty="0"/>
              <a:t>University of Deusto</a:t>
            </a:r>
            <a:endParaRPr lang="en-GB" dirty="0"/>
          </a:p>
        </p:txBody>
      </p:sp>
      <p:sp>
        <p:nvSpPr>
          <p:cNvPr id="9" name="Inhaltsplatzhalter 8"/>
          <p:cNvSpPr>
            <a:spLocks noGrp="1"/>
          </p:cNvSpPr>
          <p:nvPr>
            <p:ph idx="1"/>
          </p:nvPr>
        </p:nvSpPr>
        <p:spPr>
          <a:xfrm>
            <a:off x="296091" y="1356920"/>
            <a:ext cx="11416938" cy="4783310"/>
          </a:xfrm>
        </p:spPr>
        <p:txBody>
          <a:bodyPr>
            <a:normAutofit/>
          </a:bodyPr>
          <a:lstStyle/>
          <a:p>
            <a:r>
              <a:rPr lang="en-GB" b="1" dirty="0">
                <a:solidFill>
                  <a:srgbClr val="FF0000"/>
                </a:solidFill>
              </a:rPr>
              <a:t>Research profile/focus:</a:t>
            </a:r>
          </a:p>
          <a:p>
            <a:pPr lvl="1"/>
            <a:r>
              <a:rPr lang="en-GB" b="1" dirty="0">
                <a:solidFill>
                  <a:srgbClr val="FF0000"/>
                </a:solidFill>
              </a:rPr>
              <a:t>Research groups</a:t>
            </a:r>
          </a:p>
          <a:p>
            <a:pPr lvl="2"/>
            <a:r>
              <a:rPr lang="en-GB" b="1" dirty="0" err="1"/>
              <a:t>Deusto</a:t>
            </a:r>
            <a:r>
              <a:rPr lang="en-GB" b="1" dirty="0"/>
              <a:t> Social Values</a:t>
            </a:r>
          </a:p>
          <a:p>
            <a:pPr lvl="2"/>
            <a:r>
              <a:rPr lang="en-GB" b="1" dirty="0"/>
              <a:t>Leisure, Culture and Tourism for Social Transformation</a:t>
            </a:r>
          </a:p>
          <a:p>
            <a:pPr lvl="2"/>
            <a:r>
              <a:rPr lang="en-GB" b="1" dirty="0"/>
              <a:t>Human Rights and Social and Cultural Challenges in Changing World</a:t>
            </a:r>
          </a:p>
          <a:p>
            <a:pPr lvl="2"/>
            <a:r>
              <a:rPr lang="en-GB" b="1" dirty="0"/>
              <a:t>Communication, Modern Languages and Basque Studies</a:t>
            </a:r>
          </a:p>
          <a:p>
            <a:pPr lvl="2"/>
            <a:r>
              <a:rPr lang="en-GB" b="1" dirty="0"/>
              <a:t>Applied Ethics</a:t>
            </a:r>
          </a:p>
          <a:p>
            <a:pPr lvl="2"/>
            <a:endParaRPr lang="en-GB" b="1" dirty="0"/>
          </a:p>
          <a:p>
            <a:pPr lvl="1"/>
            <a:r>
              <a:rPr lang="en-GB" b="1" dirty="0">
                <a:solidFill>
                  <a:srgbClr val="FF0000"/>
                </a:solidFill>
              </a:rPr>
              <a:t>Research fields/topics of interest</a:t>
            </a:r>
          </a:p>
          <a:p>
            <a:pPr lvl="2"/>
            <a:r>
              <a:rPr lang="en-GB" b="1" dirty="0"/>
              <a:t>Sustainability challenges</a:t>
            </a:r>
          </a:p>
          <a:p>
            <a:pPr lvl="2"/>
            <a:r>
              <a:rPr lang="en-GB" b="1" dirty="0"/>
              <a:t>Social Inequalities</a:t>
            </a:r>
          </a:p>
          <a:p>
            <a:pPr lvl="2"/>
            <a:r>
              <a:rPr lang="en-GB" b="1" dirty="0"/>
              <a:t>Technology and Socio-cultural Transformations</a:t>
            </a:r>
          </a:p>
          <a:p>
            <a:pPr lvl="2"/>
            <a:r>
              <a:rPr lang="en-GB" b="1" dirty="0"/>
              <a:t>Human Mobility and Diversity</a:t>
            </a:r>
          </a:p>
        </p:txBody>
      </p:sp>
    </p:spTree>
    <p:extLst>
      <p:ext uri="{BB962C8B-B14F-4D97-AF65-F5344CB8AC3E}">
        <p14:creationId xmlns:p14="http://schemas.microsoft.com/office/powerpoint/2010/main" val="1574442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78971" y="252549"/>
            <a:ext cx="11010789" cy="5295553"/>
            <a:chOff x="386628" y="-21519125"/>
            <a:chExt cx="24273678" cy="26388470"/>
          </a:xfrm>
        </p:grpSpPr>
        <p:sp>
          <p:nvSpPr>
            <p:cNvPr id="3" name="TextBox 3"/>
            <p:cNvSpPr txBox="1"/>
            <p:nvPr/>
          </p:nvSpPr>
          <p:spPr>
            <a:xfrm>
              <a:off x="635611" y="-21519125"/>
              <a:ext cx="24024695" cy="5157117"/>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4" name="TextBox 4"/>
            <p:cNvSpPr txBox="1"/>
            <p:nvPr/>
          </p:nvSpPr>
          <p:spPr>
            <a:xfrm>
              <a:off x="386628" y="1903961"/>
              <a:ext cx="8983772" cy="296538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sp>
        <p:nvSpPr>
          <p:cNvPr id="6" name="AutoShape 6"/>
          <p:cNvSpPr/>
          <p:nvPr/>
        </p:nvSpPr>
        <p:spPr>
          <a:xfrm>
            <a:off x="59759" y="5850110"/>
            <a:ext cx="12192000" cy="6357"/>
          </a:xfrm>
          <a:prstGeom prst="rect">
            <a:avLst/>
          </a:prstGeom>
          <a:solidFill>
            <a:srgbClr val="19486A"/>
          </a:solidFill>
        </p:spPr>
      </p:sp>
      <p:pic>
        <p:nvPicPr>
          <p:cNvPr id="12" name="Picture 13">
            <a:extLst>
              <a:ext uri="{FF2B5EF4-FFF2-40B4-BE49-F238E27FC236}">
                <a16:creationId xmlns:a16="http://schemas.microsoft.com/office/drawing/2014/main" id="{215A4E18-B87B-4E96-80B3-5D875C8018E8}"/>
              </a:ext>
            </a:extLst>
          </p:cNvPr>
          <p:cNvPicPr>
            <a:picLocks noChangeAspect="1"/>
          </p:cNvPicPr>
          <p:nvPr/>
        </p:nvPicPr>
        <p:blipFill>
          <a:blip r:embed="rId2"/>
          <a:srcRect/>
          <a:stretch>
            <a:fillRect/>
          </a:stretch>
        </p:blipFill>
        <p:spPr>
          <a:xfrm>
            <a:off x="152400" y="5850868"/>
            <a:ext cx="854188" cy="983743"/>
          </a:xfrm>
          <a:prstGeom prst="rect">
            <a:avLst/>
          </a:prstGeom>
        </p:spPr>
      </p:pic>
      <p:grpSp>
        <p:nvGrpSpPr>
          <p:cNvPr id="11" name="Group 2"/>
          <p:cNvGrpSpPr/>
          <p:nvPr/>
        </p:nvGrpSpPr>
        <p:grpSpPr>
          <a:xfrm>
            <a:off x="1132395" y="3363509"/>
            <a:ext cx="10859307" cy="1062985"/>
            <a:chOff x="0" y="-20085900"/>
            <a:chExt cx="24455527" cy="33331345"/>
          </a:xfrm>
        </p:grpSpPr>
        <p:sp>
          <p:nvSpPr>
            <p:cNvPr id="13" name="TextBox 3"/>
            <p:cNvSpPr txBox="1"/>
            <p:nvPr/>
          </p:nvSpPr>
          <p:spPr>
            <a:xfrm>
              <a:off x="430832" y="-20085900"/>
              <a:ext cx="24024695" cy="19580983"/>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15" name="TextBox 4"/>
            <p:cNvSpPr txBox="1"/>
            <p:nvPr/>
          </p:nvSpPr>
          <p:spPr>
            <a:xfrm>
              <a:off x="0" y="1986221"/>
              <a:ext cx="8983773" cy="1125922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pic>
        <p:nvPicPr>
          <p:cNvPr id="16" name="Grafik 15"/>
          <p:cNvPicPr>
            <a:picLocks noChangeAspect="1"/>
          </p:cNvPicPr>
          <p:nvPr/>
        </p:nvPicPr>
        <p:blipFill>
          <a:blip r:embed="rId3"/>
          <a:stretch>
            <a:fillRect/>
          </a:stretch>
        </p:blipFill>
        <p:spPr>
          <a:xfrm>
            <a:off x="8995953" y="6093317"/>
            <a:ext cx="2995749" cy="658083"/>
          </a:xfrm>
          <a:prstGeom prst="rect">
            <a:avLst/>
          </a:prstGeom>
        </p:spPr>
      </p:pic>
      <p:sp>
        <p:nvSpPr>
          <p:cNvPr id="8" name="Titel 7"/>
          <p:cNvSpPr>
            <a:spLocks noGrp="1"/>
          </p:cNvSpPr>
          <p:nvPr>
            <p:ph type="title"/>
          </p:nvPr>
        </p:nvSpPr>
        <p:spPr>
          <a:xfrm>
            <a:off x="332367" y="283953"/>
            <a:ext cx="11416937" cy="804262"/>
          </a:xfrm>
        </p:spPr>
        <p:txBody>
          <a:bodyPr>
            <a:normAutofit fontScale="90000"/>
          </a:bodyPr>
          <a:lstStyle/>
          <a:p>
            <a:pPr algn="l"/>
            <a:r>
              <a:rPr lang="de-DE" sz="2800" b="1" dirty="0">
                <a:solidFill>
                  <a:srgbClr val="19486A"/>
                </a:solidFill>
              </a:rPr>
              <a:t>Faculty of Social and Human Sciences</a:t>
            </a:r>
            <a:br>
              <a:rPr lang="de-DE" dirty="0"/>
            </a:br>
            <a:r>
              <a:rPr lang="de-DE" dirty="0"/>
              <a:t>University of Deusto</a:t>
            </a:r>
            <a:endParaRPr lang="en-GB" dirty="0"/>
          </a:p>
        </p:txBody>
      </p:sp>
      <p:sp>
        <p:nvSpPr>
          <p:cNvPr id="9" name="Inhaltsplatzhalter 8"/>
          <p:cNvSpPr>
            <a:spLocks noGrp="1"/>
          </p:cNvSpPr>
          <p:nvPr>
            <p:ph idx="1"/>
          </p:nvPr>
        </p:nvSpPr>
        <p:spPr>
          <a:xfrm>
            <a:off x="296091" y="1480307"/>
            <a:ext cx="11416938" cy="4783310"/>
          </a:xfrm>
        </p:spPr>
        <p:txBody>
          <a:bodyPr/>
          <a:lstStyle/>
          <a:p>
            <a:r>
              <a:rPr lang="en-GB" b="1" dirty="0">
                <a:solidFill>
                  <a:srgbClr val="FF0000"/>
                </a:solidFill>
              </a:rPr>
              <a:t>Research cooperation desired</a:t>
            </a:r>
          </a:p>
          <a:p>
            <a:endParaRPr lang="en-GB" b="1" dirty="0">
              <a:solidFill>
                <a:srgbClr val="FF0000"/>
              </a:solidFill>
            </a:endParaRPr>
          </a:p>
          <a:p>
            <a:pPr marL="0" indent="0" algn="ctr">
              <a:buNone/>
            </a:pPr>
            <a:r>
              <a:rPr lang="en-GB" sz="15000" b="1" dirty="0">
                <a:solidFill>
                  <a:srgbClr val="19486A"/>
                </a:solidFill>
              </a:rPr>
              <a:t>?</a:t>
            </a:r>
          </a:p>
        </p:txBody>
      </p:sp>
    </p:spTree>
    <p:extLst>
      <p:ext uri="{BB962C8B-B14F-4D97-AF65-F5344CB8AC3E}">
        <p14:creationId xmlns:p14="http://schemas.microsoft.com/office/powerpoint/2010/main" val="490991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78971" y="252549"/>
            <a:ext cx="11010789" cy="5295553"/>
            <a:chOff x="386628" y="-21519125"/>
            <a:chExt cx="24273678" cy="26388470"/>
          </a:xfrm>
        </p:grpSpPr>
        <p:sp>
          <p:nvSpPr>
            <p:cNvPr id="3" name="TextBox 3"/>
            <p:cNvSpPr txBox="1"/>
            <p:nvPr/>
          </p:nvSpPr>
          <p:spPr>
            <a:xfrm>
              <a:off x="635611" y="-21519125"/>
              <a:ext cx="24024695" cy="5157117"/>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4" name="TextBox 4"/>
            <p:cNvSpPr txBox="1"/>
            <p:nvPr/>
          </p:nvSpPr>
          <p:spPr>
            <a:xfrm>
              <a:off x="386628" y="1903961"/>
              <a:ext cx="8983772" cy="296538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sp>
        <p:nvSpPr>
          <p:cNvPr id="6" name="AutoShape 6"/>
          <p:cNvSpPr/>
          <p:nvPr/>
        </p:nvSpPr>
        <p:spPr>
          <a:xfrm>
            <a:off x="59759" y="5850110"/>
            <a:ext cx="12192000" cy="6357"/>
          </a:xfrm>
          <a:prstGeom prst="rect">
            <a:avLst/>
          </a:prstGeom>
          <a:solidFill>
            <a:srgbClr val="19486A"/>
          </a:solidFill>
        </p:spPr>
      </p:sp>
      <p:pic>
        <p:nvPicPr>
          <p:cNvPr id="12" name="Picture 13">
            <a:extLst>
              <a:ext uri="{FF2B5EF4-FFF2-40B4-BE49-F238E27FC236}">
                <a16:creationId xmlns:a16="http://schemas.microsoft.com/office/drawing/2014/main" id="{215A4E18-B87B-4E96-80B3-5D875C8018E8}"/>
              </a:ext>
            </a:extLst>
          </p:cNvPr>
          <p:cNvPicPr>
            <a:picLocks noChangeAspect="1"/>
          </p:cNvPicPr>
          <p:nvPr/>
        </p:nvPicPr>
        <p:blipFill>
          <a:blip r:embed="rId2"/>
          <a:srcRect/>
          <a:stretch>
            <a:fillRect/>
          </a:stretch>
        </p:blipFill>
        <p:spPr>
          <a:xfrm>
            <a:off x="152400" y="5850868"/>
            <a:ext cx="854188" cy="983743"/>
          </a:xfrm>
          <a:prstGeom prst="rect">
            <a:avLst/>
          </a:prstGeom>
        </p:spPr>
      </p:pic>
      <p:grpSp>
        <p:nvGrpSpPr>
          <p:cNvPr id="11" name="Group 2"/>
          <p:cNvGrpSpPr/>
          <p:nvPr/>
        </p:nvGrpSpPr>
        <p:grpSpPr>
          <a:xfrm>
            <a:off x="1132395" y="3363509"/>
            <a:ext cx="10859307" cy="1062985"/>
            <a:chOff x="0" y="-20085900"/>
            <a:chExt cx="24455527" cy="33331345"/>
          </a:xfrm>
        </p:grpSpPr>
        <p:sp>
          <p:nvSpPr>
            <p:cNvPr id="13" name="TextBox 3"/>
            <p:cNvSpPr txBox="1"/>
            <p:nvPr/>
          </p:nvSpPr>
          <p:spPr>
            <a:xfrm>
              <a:off x="430832" y="-20085900"/>
              <a:ext cx="24024695" cy="19580983"/>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15" name="TextBox 4"/>
            <p:cNvSpPr txBox="1"/>
            <p:nvPr/>
          </p:nvSpPr>
          <p:spPr>
            <a:xfrm>
              <a:off x="0" y="1986221"/>
              <a:ext cx="8983773" cy="1125922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pic>
        <p:nvPicPr>
          <p:cNvPr id="16" name="Grafik 15"/>
          <p:cNvPicPr>
            <a:picLocks noChangeAspect="1"/>
          </p:cNvPicPr>
          <p:nvPr/>
        </p:nvPicPr>
        <p:blipFill>
          <a:blip r:embed="rId3"/>
          <a:stretch>
            <a:fillRect/>
          </a:stretch>
        </p:blipFill>
        <p:spPr>
          <a:xfrm>
            <a:off x="8995953" y="6093317"/>
            <a:ext cx="2995749" cy="658083"/>
          </a:xfrm>
          <a:prstGeom prst="rect">
            <a:avLst/>
          </a:prstGeom>
        </p:spPr>
      </p:pic>
      <p:sp>
        <p:nvSpPr>
          <p:cNvPr id="8" name="Titel 7"/>
          <p:cNvSpPr>
            <a:spLocks noGrp="1"/>
          </p:cNvSpPr>
          <p:nvPr>
            <p:ph type="title"/>
          </p:nvPr>
        </p:nvSpPr>
        <p:spPr>
          <a:xfrm>
            <a:off x="304799" y="183092"/>
            <a:ext cx="11416937" cy="804262"/>
          </a:xfrm>
        </p:spPr>
        <p:txBody>
          <a:bodyPr>
            <a:normAutofit fontScale="90000"/>
          </a:bodyPr>
          <a:lstStyle/>
          <a:p>
            <a:pPr algn="l"/>
            <a:r>
              <a:rPr lang="de-DE" sz="2800" b="1" dirty="0">
                <a:solidFill>
                  <a:srgbClr val="19486A"/>
                </a:solidFill>
              </a:rPr>
              <a:t>Faculty of Social and Human Sciences</a:t>
            </a:r>
            <a:br>
              <a:rPr lang="de-DE" dirty="0"/>
            </a:br>
            <a:r>
              <a:rPr lang="de-DE" dirty="0"/>
              <a:t>University of Deusto</a:t>
            </a:r>
            <a:endParaRPr lang="en-GB" dirty="0"/>
          </a:p>
        </p:txBody>
      </p:sp>
      <p:sp>
        <p:nvSpPr>
          <p:cNvPr id="9" name="Inhaltsplatzhalter 8"/>
          <p:cNvSpPr>
            <a:spLocks noGrp="1"/>
          </p:cNvSpPr>
          <p:nvPr>
            <p:ph idx="1"/>
          </p:nvPr>
        </p:nvSpPr>
        <p:spPr>
          <a:xfrm>
            <a:off x="304799" y="1356920"/>
            <a:ext cx="11416938" cy="4783310"/>
          </a:xfrm>
        </p:spPr>
        <p:txBody>
          <a:bodyPr/>
          <a:lstStyle/>
          <a:p>
            <a:r>
              <a:rPr lang="en-GB" b="1" dirty="0">
                <a:solidFill>
                  <a:srgbClr val="FF0000"/>
                </a:solidFill>
              </a:rPr>
              <a:t>Existing mobility formats and experience</a:t>
            </a:r>
          </a:p>
          <a:p>
            <a:pPr marL="0" indent="0">
              <a:buNone/>
            </a:pPr>
            <a:endParaRPr lang="en-GB" b="1" dirty="0">
              <a:solidFill>
                <a:srgbClr val="FF0000"/>
              </a:solidFill>
            </a:endParaRPr>
          </a:p>
          <a:p>
            <a:pPr lvl="1"/>
            <a:r>
              <a:rPr lang="en-GB" sz="2000" b="1" dirty="0">
                <a:solidFill>
                  <a:srgbClr val="002060"/>
                </a:solidFill>
              </a:rPr>
              <a:t>Long experience with Erasmus K103 and K107 mobility schemes at all levels( BA, MA, PhD).</a:t>
            </a:r>
          </a:p>
          <a:p>
            <a:pPr marL="304815" lvl="1" indent="0">
              <a:buNone/>
            </a:pPr>
            <a:endParaRPr lang="en-GB" sz="2000" b="1" dirty="0">
              <a:solidFill>
                <a:srgbClr val="002060"/>
              </a:solidFill>
            </a:endParaRPr>
          </a:p>
          <a:p>
            <a:pPr lvl="1"/>
            <a:r>
              <a:rPr lang="en-GB" sz="2000" b="1" dirty="0">
                <a:solidFill>
                  <a:srgbClr val="002060"/>
                </a:solidFill>
              </a:rPr>
              <a:t>Faculty with biggest numbers of incoming and outgoing students because of study fields.</a:t>
            </a:r>
          </a:p>
          <a:p>
            <a:pPr marL="304815" lvl="1" indent="0">
              <a:buNone/>
            </a:pPr>
            <a:endParaRPr lang="en-GB" sz="2000" b="1" dirty="0">
              <a:solidFill>
                <a:srgbClr val="002060"/>
              </a:solidFill>
            </a:endParaRPr>
          </a:p>
          <a:p>
            <a:pPr lvl="1"/>
            <a:r>
              <a:rPr lang="en-GB" sz="2000" b="1" dirty="0">
                <a:solidFill>
                  <a:srgbClr val="002060"/>
                </a:solidFill>
              </a:rPr>
              <a:t>Staff and researchers mobility opportunities (fields of Faculty and fields of University as a whole).</a:t>
            </a:r>
          </a:p>
          <a:p>
            <a:pPr marL="304815" lvl="1" indent="0">
              <a:buNone/>
            </a:pPr>
            <a:endParaRPr lang="en-GB" sz="2000" b="1" dirty="0">
              <a:solidFill>
                <a:srgbClr val="002060"/>
              </a:solidFill>
            </a:endParaRPr>
          </a:p>
          <a:p>
            <a:pPr lvl="1"/>
            <a:r>
              <a:rPr lang="en-GB" sz="2000" b="1" dirty="0">
                <a:solidFill>
                  <a:srgbClr val="002060"/>
                </a:solidFill>
              </a:rPr>
              <a:t>Incoming staff welcome!</a:t>
            </a:r>
          </a:p>
        </p:txBody>
      </p:sp>
    </p:spTree>
    <p:extLst>
      <p:ext uri="{BB962C8B-B14F-4D97-AF65-F5344CB8AC3E}">
        <p14:creationId xmlns:p14="http://schemas.microsoft.com/office/powerpoint/2010/main" val="2329373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78971" y="252549"/>
            <a:ext cx="11010789" cy="5295553"/>
            <a:chOff x="386628" y="-21519125"/>
            <a:chExt cx="24273678" cy="26388470"/>
          </a:xfrm>
        </p:grpSpPr>
        <p:sp>
          <p:nvSpPr>
            <p:cNvPr id="3" name="TextBox 3"/>
            <p:cNvSpPr txBox="1"/>
            <p:nvPr/>
          </p:nvSpPr>
          <p:spPr>
            <a:xfrm>
              <a:off x="635611" y="-21519125"/>
              <a:ext cx="24024695" cy="5157117"/>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4" name="TextBox 4"/>
            <p:cNvSpPr txBox="1"/>
            <p:nvPr/>
          </p:nvSpPr>
          <p:spPr>
            <a:xfrm>
              <a:off x="386628" y="1903961"/>
              <a:ext cx="8983772" cy="296538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sp>
        <p:nvSpPr>
          <p:cNvPr id="6" name="AutoShape 6"/>
          <p:cNvSpPr/>
          <p:nvPr/>
        </p:nvSpPr>
        <p:spPr>
          <a:xfrm>
            <a:off x="59759" y="5850110"/>
            <a:ext cx="12192000" cy="6357"/>
          </a:xfrm>
          <a:prstGeom prst="rect">
            <a:avLst/>
          </a:prstGeom>
          <a:solidFill>
            <a:srgbClr val="19486A"/>
          </a:solidFill>
        </p:spPr>
      </p:sp>
      <p:pic>
        <p:nvPicPr>
          <p:cNvPr id="12" name="Picture 13">
            <a:extLst>
              <a:ext uri="{FF2B5EF4-FFF2-40B4-BE49-F238E27FC236}">
                <a16:creationId xmlns:a16="http://schemas.microsoft.com/office/drawing/2014/main" id="{215A4E18-B87B-4E96-80B3-5D875C8018E8}"/>
              </a:ext>
            </a:extLst>
          </p:cNvPr>
          <p:cNvPicPr>
            <a:picLocks noChangeAspect="1"/>
          </p:cNvPicPr>
          <p:nvPr/>
        </p:nvPicPr>
        <p:blipFill>
          <a:blip r:embed="rId2"/>
          <a:srcRect/>
          <a:stretch>
            <a:fillRect/>
          </a:stretch>
        </p:blipFill>
        <p:spPr>
          <a:xfrm>
            <a:off x="152400" y="5850868"/>
            <a:ext cx="854188" cy="983743"/>
          </a:xfrm>
          <a:prstGeom prst="rect">
            <a:avLst/>
          </a:prstGeom>
        </p:spPr>
      </p:pic>
      <p:grpSp>
        <p:nvGrpSpPr>
          <p:cNvPr id="11" name="Group 2"/>
          <p:cNvGrpSpPr/>
          <p:nvPr/>
        </p:nvGrpSpPr>
        <p:grpSpPr>
          <a:xfrm>
            <a:off x="1132395" y="3363509"/>
            <a:ext cx="10859307" cy="1062985"/>
            <a:chOff x="0" y="-20085900"/>
            <a:chExt cx="24455527" cy="33331345"/>
          </a:xfrm>
        </p:grpSpPr>
        <p:sp>
          <p:nvSpPr>
            <p:cNvPr id="13" name="TextBox 3"/>
            <p:cNvSpPr txBox="1"/>
            <p:nvPr/>
          </p:nvSpPr>
          <p:spPr>
            <a:xfrm>
              <a:off x="430832" y="-20085900"/>
              <a:ext cx="24024695" cy="19580983"/>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15" name="TextBox 4"/>
            <p:cNvSpPr txBox="1"/>
            <p:nvPr/>
          </p:nvSpPr>
          <p:spPr>
            <a:xfrm>
              <a:off x="0" y="1986221"/>
              <a:ext cx="8983773" cy="1125922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pic>
        <p:nvPicPr>
          <p:cNvPr id="16" name="Grafik 15"/>
          <p:cNvPicPr>
            <a:picLocks noChangeAspect="1"/>
          </p:cNvPicPr>
          <p:nvPr/>
        </p:nvPicPr>
        <p:blipFill>
          <a:blip r:embed="rId3"/>
          <a:stretch>
            <a:fillRect/>
          </a:stretch>
        </p:blipFill>
        <p:spPr>
          <a:xfrm>
            <a:off x="8995953" y="6093317"/>
            <a:ext cx="2995749" cy="658083"/>
          </a:xfrm>
          <a:prstGeom prst="rect">
            <a:avLst/>
          </a:prstGeom>
        </p:spPr>
      </p:pic>
      <p:sp>
        <p:nvSpPr>
          <p:cNvPr id="8" name="Titel 7"/>
          <p:cNvSpPr>
            <a:spLocks noGrp="1"/>
          </p:cNvSpPr>
          <p:nvPr>
            <p:ph type="title"/>
          </p:nvPr>
        </p:nvSpPr>
        <p:spPr>
          <a:xfrm>
            <a:off x="304799" y="183092"/>
            <a:ext cx="11416937" cy="804262"/>
          </a:xfrm>
        </p:spPr>
        <p:txBody>
          <a:bodyPr>
            <a:normAutofit fontScale="90000"/>
          </a:bodyPr>
          <a:lstStyle/>
          <a:p>
            <a:pPr algn="l"/>
            <a:r>
              <a:rPr lang="de-DE" sz="2800" b="1" dirty="0">
                <a:solidFill>
                  <a:srgbClr val="19486A"/>
                </a:solidFill>
              </a:rPr>
              <a:t>Faculty of Social and Human Sciences</a:t>
            </a:r>
            <a:br>
              <a:rPr lang="de-DE" dirty="0"/>
            </a:br>
            <a:r>
              <a:rPr lang="de-DE" dirty="0"/>
              <a:t>University of Deusto</a:t>
            </a:r>
            <a:endParaRPr lang="en-GB" dirty="0"/>
          </a:p>
        </p:txBody>
      </p:sp>
      <p:sp>
        <p:nvSpPr>
          <p:cNvPr id="9" name="Inhaltsplatzhalter 8"/>
          <p:cNvSpPr>
            <a:spLocks noGrp="1"/>
          </p:cNvSpPr>
          <p:nvPr>
            <p:ph idx="1"/>
          </p:nvPr>
        </p:nvSpPr>
        <p:spPr>
          <a:xfrm>
            <a:off x="332367" y="1325300"/>
            <a:ext cx="11416938" cy="4783310"/>
          </a:xfrm>
        </p:spPr>
        <p:txBody>
          <a:bodyPr/>
          <a:lstStyle/>
          <a:p>
            <a:r>
              <a:rPr lang="de-DE" b="1" dirty="0">
                <a:solidFill>
                  <a:srgbClr val="FF0000"/>
                </a:solidFill>
              </a:rPr>
              <a:t>Teaching/Exchange cooperation desired (formats/topics):</a:t>
            </a:r>
          </a:p>
          <a:p>
            <a:pPr marL="0" indent="0">
              <a:buNone/>
            </a:pPr>
            <a:endParaRPr lang="de-DE" b="1" dirty="0">
              <a:solidFill>
                <a:srgbClr val="FF0000"/>
              </a:solidFill>
            </a:endParaRPr>
          </a:p>
          <a:p>
            <a:pPr marL="0" indent="0">
              <a:buNone/>
            </a:pPr>
            <a:endParaRPr lang="de-DE" b="1" dirty="0">
              <a:solidFill>
                <a:srgbClr val="FF0000"/>
              </a:solidFill>
            </a:endParaRPr>
          </a:p>
          <a:p>
            <a:pPr marL="0" indent="0" algn="ctr">
              <a:buNone/>
            </a:pPr>
            <a:r>
              <a:rPr lang="de-DE" sz="4800" b="1" dirty="0">
                <a:solidFill>
                  <a:srgbClr val="002060"/>
                </a:solidFill>
              </a:rPr>
              <a:t>Open for discussion within already established channels or new ones? </a:t>
            </a:r>
          </a:p>
          <a:p>
            <a:pPr marL="0" indent="0" algn="ctr">
              <a:buNone/>
            </a:pPr>
            <a:r>
              <a:rPr lang="de-DE" sz="4800" b="1" dirty="0">
                <a:solidFill>
                  <a:srgbClr val="002060"/>
                </a:solidFill>
              </a:rPr>
              <a:t>Funding needed? </a:t>
            </a:r>
            <a:endParaRPr lang="en-GB" sz="4800" b="1" dirty="0">
              <a:solidFill>
                <a:srgbClr val="002060"/>
              </a:solidFill>
            </a:endParaRPr>
          </a:p>
        </p:txBody>
      </p:sp>
    </p:spTree>
    <p:extLst>
      <p:ext uri="{BB962C8B-B14F-4D97-AF65-F5344CB8AC3E}">
        <p14:creationId xmlns:p14="http://schemas.microsoft.com/office/powerpoint/2010/main" val="391927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78971" y="252549"/>
            <a:ext cx="11010789" cy="5295553"/>
            <a:chOff x="386628" y="-21519125"/>
            <a:chExt cx="24273678" cy="26388470"/>
          </a:xfrm>
        </p:grpSpPr>
        <p:sp>
          <p:nvSpPr>
            <p:cNvPr id="3" name="TextBox 3"/>
            <p:cNvSpPr txBox="1"/>
            <p:nvPr/>
          </p:nvSpPr>
          <p:spPr>
            <a:xfrm>
              <a:off x="635611" y="-21519125"/>
              <a:ext cx="24024695" cy="5157117"/>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4" name="TextBox 4"/>
            <p:cNvSpPr txBox="1"/>
            <p:nvPr/>
          </p:nvSpPr>
          <p:spPr>
            <a:xfrm>
              <a:off x="386628" y="1903961"/>
              <a:ext cx="8983772" cy="296538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sp>
        <p:nvSpPr>
          <p:cNvPr id="6" name="AutoShape 6"/>
          <p:cNvSpPr/>
          <p:nvPr/>
        </p:nvSpPr>
        <p:spPr>
          <a:xfrm>
            <a:off x="59759" y="5850110"/>
            <a:ext cx="12192000" cy="6357"/>
          </a:xfrm>
          <a:prstGeom prst="rect">
            <a:avLst/>
          </a:prstGeom>
          <a:solidFill>
            <a:srgbClr val="19486A"/>
          </a:solidFill>
        </p:spPr>
      </p:sp>
      <p:pic>
        <p:nvPicPr>
          <p:cNvPr id="12" name="Picture 13">
            <a:extLst>
              <a:ext uri="{FF2B5EF4-FFF2-40B4-BE49-F238E27FC236}">
                <a16:creationId xmlns:a16="http://schemas.microsoft.com/office/drawing/2014/main" id="{215A4E18-B87B-4E96-80B3-5D875C8018E8}"/>
              </a:ext>
            </a:extLst>
          </p:cNvPr>
          <p:cNvPicPr>
            <a:picLocks noChangeAspect="1"/>
          </p:cNvPicPr>
          <p:nvPr/>
        </p:nvPicPr>
        <p:blipFill>
          <a:blip r:embed="rId2"/>
          <a:srcRect/>
          <a:stretch>
            <a:fillRect/>
          </a:stretch>
        </p:blipFill>
        <p:spPr>
          <a:xfrm>
            <a:off x="152400" y="5850868"/>
            <a:ext cx="854188" cy="983743"/>
          </a:xfrm>
          <a:prstGeom prst="rect">
            <a:avLst/>
          </a:prstGeom>
        </p:spPr>
      </p:pic>
      <p:grpSp>
        <p:nvGrpSpPr>
          <p:cNvPr id="11" name="Group 2"/>
          <p:cNvGrpSpPr/>
          <p:nvPr/>
        </p:nvGrpSpPr>
        <p:grpSpPr>
          <a:xfrm>
            <a:off x="1132395" y="3363509"/>
            <a:ext cx="10859307" cy="1062985"/>
            <a:chOff x="0" y="-20085900"/>
            <a:chExt cx="24455527" cy="33331345"/>
          </a:xfrm>
        </p:grpSpPr>
        <p:sp>
          <p:nvSpPr>
            <p:cNvPr id="13" name="TextBox 3"/>
            <p:cNvSpPr txBox="1"/>
            <p:nvPr/>
          </p:nvSpPr>
          <p:spPr>
            <a:xfrm>
              <a:off x="430832" y="-20085900"/>
              <a:ext cx="24024695" cy="19580983"/>
            </a:xfrm>
            <a:prstGeom prst="rect">
              <a:avLst/>
            </a:prstGeom>
          </p:spPr>
          <p:txBody>
            <a:bodyPr wrap="square" lIns="0" tIns="0" rIns="0" bIns="0" rtlCol="0" anchor="t">
              <a:spAutoFit/>
            </a:bodyPr>
            <a:lstStyle/>
            <a:p>
              <a:pPr defTabSz="609630">
                <a:lnSpc>
                  <a:spcPts val="5402"/>
                </a:lnSpc>
              </a:pPr>
              <a:endParaRPr lang="en-US" sz="36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sp>
          <p:nvSpPr>
            <p:cNvPr id="15" name="TextBox 4"/>
            <p:cNvSpPr txBox="1"/>
            <p:nvPr/>
          </p:nvSpPr>
          <p:spPr>
            <a:xfrm>
              <a:off x="0" y="1986221"/>
              <a:ext cx="8983773" cy="11259224"/>
            </a:xfrm>
            <a:prstGeom prst="rect">
              <a:avLst/>
            </a:prstGeom>
          </p:spPr>
          <p:txBody>
            <a:bodyPr lIns="0" tIns="0" rIns="0" bIns="0" rtlCol="0" anchor="t">
              <a:spAutoFit/>
            </a:bodyPr>
            <a:lstStyle/>
            <a:p>
              <a:pPr defTabSz="609630">
                <a:lnSpc>
                  <a:spcPts val="2800"/>
                </a:lnSpc>
                <a:spcBef>
                  <a:spcPct val="0"/>
                </a:spcBef>
              </a:pPr>
              <a:endParaRPr lang="en-US" sz="2000" dirty="0">
                <a:solidFill>
                  <a:srgbClr val="19486A"/>
                </a:solidFill>
                <a:latin typeface="Open Sauce Sans" panose="00000500000000000000" pitchFamily="2" charset="0"/>
                <a:ea typeface="Microsoft Sans Serif" panose="020B0604020202020204" pitchFamily="34" charset="0"/>
                <a:cs typeface="Microsoft Sans Serif" panose="020B0604020202020204" pitchFamily="34" charset="0"/>
              </a:endParaRPr>
            </a:p>
          </p:txBody>
        </p:sp>
      </p:grpSp>
      <p:pic>
        <p:nvPicPr>
          <p:cNvPr id="16" name="Grafik 15"/>
          <p:cNvPicPr>
            <a:picLocks noChangeAspect="1"/>
          </p:cNvPicPr>
          <p:nvPr/>
        </p:nvPicPr>
        <p:blipFill>
          <a:blip r:embed="rId3"/>
          <a:stretch>
            <a:fillRect/>
          </a:stretch>
        </p:blipFill>
        <p:spPr>
          <a:xfrm>
            <a:off x="8995953" y="6093317"/>
            <a:ext cx="2995749" cy="658083"/>
          </a:xfrm>
          <a:prstGeom prst="rect">
            <a:avLst/>
          </a:prstGeom>
        </p:spPr>
      </p:pic>
      <p:sp>
        <p:nvSpPr>
          <p:cNvPr id="8" name="Titel 7"/>
          <p:cNvSpPr>
            <a:spLocks noGrp="1"/>
          </p:cNvSpPr>
          <p:nvPr>
            <p:ph type="title"/>
          </p:nvPr>
        </p:nvSpPr>
        <p:spPr>
          <a:xfrm>
            <a:off x="304799" y="268895"/>
            <a:ext cx="11416937" cy="804262"/>
          </a:xfrm>
        </p:spPr>
        <p:txBody>
          <a:bodyPr>
            <a:normAutofit fontScale="90000"/>
          </a:bodyPr>
          <a:lstStyle/>
          <a:p>
            <a:pPr algn="l"/>
            <a:r>
              <a:rPr lang="de-DE" sz="2800" b="1" dirty="0">
                <a:solidFill>
                  <a:srgbClr val="19486A"/>
                </a:solidFill>
              </a:rPr>
              <a:t>Faculty of Social and Human Sciences</a:t>
            </a:r>
            <a:br>
              <a:rPr lang="de-DE" dirty="0"/>
            </a:br>
            <a:r>
              <a:rPr lang="de-DE" dirty="0"/>
              <a:t>University of Deusto</a:t>
            </a:r>
            <a:endParaRPr lang="en-GB" dirty="0"/>
          </a:p>
        </p:txBody>
      </p:sp>
      <p:sp>
        <p:nvSpPr>
          <p:cNvPr id="9" name="Inhaltsplatzhalter 8"/>
          <p:cNvSpPr>
            <a:spLocks noGrp="1"/>
          </p:cNvSpPr>
          <p:nvPr>
            <p:ph idx="1"/>
          </p:nvPr>
        </p:nvSpPr>
        <p:spPr>
          <a:xfrm>
            <a:off x="304799" y="1356920"/>
            <a:ext cx="11416938" cy="4783310"/>
          </a:xfrm>
        </p:spPr>
        <p:txBody>
          <a:bodyPr/>
          <a:lstStyle/>
          <a:p>
            <a:r>
              <a:rPr lang="en-GB" b="1" dirty="0">
                <a:solidFill>
                  <a:srgbClr val="FF0000"/>
                </a:solidFill>
              </a:rPr>
              <a:t>Open Courses for </a:t>
            </a:r>
            <a:r>
              <a:rPr lang="en-US" b="1" dirty="0">
                <a:solidFill>
                  <a:srgbClr val="FF0000"/>
                </a:solidFill>
              </a:rPr>
              <a:t>summer</a:t>
            </a:r>
            <a:r>
              <a:rPr lang="en-GB" b="1" dirty="0">
                <a:solidFill>
                  <a:srgbClr val="FF0000"/>
                </a:solidFill>
              </a:rPr>
              <a:t> semester:</a:t>
            </a:r>
          </a:p>
          <a:p>
            <a:pPr marL="0" indent="0">
              <a:buNone/>
            </a:pPr>
            <a:endParaRPr lang="en-GB" b="1" dirty="0">
              <a:solidFill>
                <a:srgbClr val="FF0000"/>
              </a:solidFill>
            </a:endParaRPr>
          </a:p>
          <a:p>
            <a:pPr marL="0" indent="0" algn="ctr">
              <a:buNone/>
            </a:pPr>
            <a:r>
              <a:rPr lang="en-GB" sz="4400" b="1" dirty="0" err="1">
                <a:solidFill>
                  <a:srgbClr val="002060"/>
                </a:solidFill>
              </a:rPr>
              <a:t>Deusto</a:t>
            </a:r>
            <a:r>
              <a:rPr lang="en-GB" sz="4400" b="1" dirty="0">
                <a:solidFill>
                  <a:srgbClr val="002060"/>
                </a:solidFill>
              </a:rPr>
              <a:t> Summer School</a:t>
            </a:r>
          </a:p>
          <a:p>
            <a:pPr marL="0" indent="0" algn="ctr">
              <a:buNone/>
            </a:pPr>
            <a:r>
              <a:rPr lang="en-GB" sz="4400" b="1" dirty="0">
                <a:solidFill>
                  <a:srgbClr val="002060"/>
                </a:solidFill>
              </a:rPr>
              <a:t>CIDE (Spanish language and culture/July/September)</a:t>
            </a:r>
          </a:p>
        </p:txBody>
      </p:sp>
    </p:spTree>
    <p:extLst>
      <p:ext uri="{BB962C8B-B14F-4D97-AF65-F5344CB8AC3E}">
        <p14:creationId xmlns:p14="http://schemas.microsoft.com/office/powerpoint/2010/main" val="3579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pSp>
        <p:nvGrpSpPr>
          <p:cNvPr id="88" name="Google Shape;88;p1"/>
          <p:cNvGrpSpPr/>
          <p:nvPr/>
        </p:nvGrpSpPr>
        <p:grpSpPr>
          <a:xfrm>
            <a:off x="711201" y="2352770"/>
            <a:ext cx="10778559" cy="3195332"/>
            <a:chOff x="386628" y="-21519125"/>
            <a:chExt cx="24273678" cy="26388470"/>
          </a:xfrm>
        </p:grpSpPr>
        <p:sp>
          <p:nvSpPr>
            <p:cNvPr id="89" name="Google Shape;89;p1"/>
            <p:cNvSpPr txBox="1"/>
            <p:nvPr/>
          </p:nvSpPr>
          <p:spPr>
            <a:xfrm>
              <a:off x="635611" y="-21519125"/>
              <a:ext cx="24024695" cy="5157117"/>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b="0" i="0" u="none" strike="noStrike" cap="none">
                <a:solidFill>
                  <a:srgbClr val="19486A"/>
                </a:solidFill>
                <a:latin typeface="Arial"/>
                <a:ea typeface="Arial"/>
                <a:cs typeface="Arial"/>
                <a:sym typeface="Arial"/>
              </a:endParaRPr>
            </a:p>
          </p:txBody>
        </p:sp>
        <p:sp>
          <p:nvSpPr>
            <p:cNvPr id="90" name="Google Shape;90;p1"/>
            <p:cNvSpPr txBox="1"/>
            <p:nvPr/>
          </p:nvSpPr>
          <p:spPr>
            <a:xfrm>
              <a:off x="386628" y="1903961"/>
              <a:ext cx="8983772" cy="296538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b="0" i="0" u="none" strike="noStrike" cap="none">
                <a:solidFill>
                  <a:srgbClr val="19486A"/>
                </a:solidFill>
                <a:latin typeface="Arial"/>
                <a:ea typeface="Arial"/>
                <a:cs typeface="Arial"/>
                <a:sym typeface="Arial"/>
              </a:endParaRPr>
            </a:p>
          </p:txBody>
        </p:sp>
      </p:grpSp>
      <p:sp>
        <p:nvSpPr>
          <p:cNvPr id="91" name="Google Shape;91;p1"/>
          <p:cNvSpPr txBox="1"/>
          <p:nvPr/>
        </p:nvSpPr>
        <p:spPr>
          <a:xfrm>
            <a:off x="579494" y="1735125"/>
            <a:ext cx="10641873" cy="2790444"/>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br>
              <a:rPr lang="en-US" sz="3200" b="1" i="0" u="none" strike="noStrike" cap="none" dirty="0">
                <a:solidFill>
                  <a:srgbClr val="19486A"/>
                </a:solidFill>
                <a:latin typeface="Calibri"/>
                <a:ea typeface="Calibri"/>
                <a:cs typeface="Calibri"/>
                <a:sym typeface="Calibri"/>
              </a:rPr>
            </a:br>
            <a:r>
              <a:rPr lang="en-US" sz="3200" b="1" i="0" u="none" strike="noStrike" cap="none" dirty="0">
                <a:solidFill>
                  <a:srgbClr val="19486A"/>
                </a:solidFill>
                <a:latin typeface="Calibri"/>
                <a:ea typeface="Calibri"/>
                <a:cs typeface="Calibri"/>
                <a:sym typeface="Calibri"/>
              </a:rPr>
              <a:t>Faculty of Health Sciences, School of Psychology</a:t>
            </a:r>
          </a:p>
          <a:p>
            <a:pPr lvl="0" algn="ctr"/>
            <a:r>
              <a:rPr lang="de-DE" sz="3200" b="1" dirty="0">
                <a:solidFill>
                  <a:srgbClr val="19486A"/>
                </a:solidFill>
                <a:latin typeface="Calibri"/>
                <a:cs typeface="Calibri"/>
              </a:rPr>
              <a:t>UNIVERSITY OF DEUSTO</a:t>
            </a:r>
            <a:endParaRPr sz="3200" b="1" dirty="0">
              <a:solidFill>
                <a:srgbClr val="19486A"/>
              </a:solidFill>
              <a:latin typeface="Calibri"/>
              <a:cs typeface="Calibri"/>
            </a:endParaRPr>
          </a:p>
          <a:p>
            <a:pPr marL="0" marR="0" lvl="0" indent="0" algn="l" rtl="0">
              <a:spcBef>
                <a:spcPts val="0"/>
              </a:spcBef>
              <a:spcAft>
                <a:spcPts val="0"/>
              </a:spcAft>
              <a:buNone/>
            </a:pPr>
            <a:endParaRPr sz="32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s-ES" sz="3200" dirty="0">
              <a:solidFill>
                <a:srgbClr val="19486A"/>
              </a:solidFill>
              <a:latin typeface="Calibri"/>
              <a:ea typeface="Calibri"/>
              <a:cs typeface="Calibri"/>
              <a:sym typeface="Calibri"/>
            </a:endParaRPr>
          </a:p>
          <a:p>
            <a:pPr marL="0" marR="0" lvl="0" indent="0" algn="l" rtl="0">
              <a:spcBef>
                <a:spcPts val="0"/>
              </a:spcBef>
              <a:spcAft>
                <a:spcPts val="0"/>
              </a:spcAft>
              <a:buNone/>
            </a:pPr>
            <a:endParaRPr sz="2133" dirty="0">
              <a:solidFill>
                <a:srgbClr val="000000"/>
              </a:solidFill>
              <a:latin typeface="Arial"/>
              <a:ea typeface="Arial"/>
              <a:cs typeface="Arial"/>
              <a:sym typeface="Arial"/>
            </a:endParaRPr>
          </a:p>
        </p:txBody>
      </p:sp>
      <p:sp>
        <p:nvSpPr>
          <p:cNvPr id="92" name="Google Shape;92;p1"/>
          <p:cNvSpPr/>
          <p:nvPr/>
        </p:nvSpPr>
        <p:spPr>
          <a:xfrm>
            <a:off x="59759" y="5850110"/>
            <a:ext cx="12192000" cy="6357"/>
          </a:xfrm>
          <a:prstGeom prst="rect">
            <a:avLst/>
          </a:prstGeom>
          <a:solidFill>
            <a:srgbClr val="1948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3" name="Google Shape;93;p1"/>
          <p:cNvPicPr preferRelativeResize="0"/>
          <p:nvPr/>
        </p:nvPicPr>
        <p:blipFill rotWithShape="1">
          <a:blip r:embed="rId3">
            <a:alphaModFix/>
          </a:blip>
          <a:srcRect/>
          <a:stretch/>
        </p:blipFill>
        <p:spPr>
          <a:xfrm>
            <a:off x="152400" y="5842159"/>
            <a:ext cx="854188" cy="983743"/>
          </a:xfrm>
          <a:prstGeom prst="rect">
            <a:avLst/>
          </a:prstGeom>
          <a:noFill/>
          <a:ln>
            <a:noFill/>
          </a:ln>
        </p:spPr>
      </p:pic>
      <p:sp>
        <p:nvSpPr>
          <p:cNvPr id="94" name="Google Shape;94;p1"/>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latin typeface="Calibri"/>
                <a:ea typeface="Calibri"/>
                <a:cs typeface="Calibri"/>
                <a:sym typeface="Calibri"/>
              </a:rPr>
              <a:t>2</a:t>
            </a:fld>
            <a:endParaRPr>
              <a:solidFill>
                <a:srgbClr val="888888"/>
              </a:solidFill>
              <a:latin typeface="Calibri"/>
              <a:ea typeface="Calibri"/>
              <a:cs typeface="Calibri"/>
              <a:sym typeface="Calibri"/>
            </a:endParaRPr>
          </a:p>
        </p:txBody>
      </p:sp>
      <p:grpSp>
        <p:nvGrpSpPr>
          <p:cNvPr id="95" name="Google Shape;95;p1"/>
          <p:cNvGrpSpPr/>
          <p:nvPr/>
        </p:nvGrpSpPr>
        <p:grpSpPr>
          <a:xfrm>
            <a:off x="630453" y="594982"/>
            <a:ext cx="10859307" cy="1062985"/>
            <a:chOff x="0" y="-20085900"/>
            <a:chExt cx="24455527" cy="33331345"/>
          </a:xfrm>
        </p:grpSpPr>
        <p:sp>
          <p:nvSpPr>
            <p:cNvPr id="96" name="Google Shape;96;p1"/>
            <p:cNvSpPr txBox="1"/>
            <p:nvPr/>
          </p:nvSpPr>
          <p:spPr>
            <a:xfrm>
              <a:off x="430832" y="-20085900"/>
              <a:ext cx="24024695" cy="19580983"/>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97" name="Google Shape;97;p1"/>
            <p:cNvSpPr txBox="1"/>
            <p:nvPr/>
          </p:nvSpPr>
          <p:spPr>
            <a:xfrm>
              <a:off x="0" y="1986221"/>
              <a:ext cx="8983773" cy="1125922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pic>
        <p:nvPicPr>
          <p:cNvPr id="98" name="Google Shape;98;p1"/>
          <p:cNvPicPr preferRelativeResize="0"/>
          <p:nvPr/>
        </p:nvPicPr>
        <p:blipFill rotWithShape="1">
          <a:blip r:embed="rId4">
            <a:alphaModFix/>
          </a:blip>
          <a:srcRect/>
          <a:stretch/>
        </p:blipFill>
        <p:spPr>
          <a:xfrm>
            <a:off x="8121316" y="624133"/>
            <a:ext cx="3718882" cy="816935"/>
          </a:xfrm>
          <a:prstGeom prst="rect">
            <a:avLst/>
          </a:prstGeom>
          <a:noFill/>
          <a:ln>
            <a:noFill/>
          </a:ln>
        </p:spPr>
      </p:pic>
      <p:pic>
        <p:nvPicPr>
          <p:cNvPr id="99" name="Google Shape;99;p1"/>
          <p:cNvPicPr preferRelativeResize="0"/>
          <p:nvPr/>
        </p:nvPicPr>
        <p:blipFill rotWithShape="1">
          <a:blip r:embed="rId5">
            <a:alphaModFix/>
          </a:blip>
          <a:srcRect/>
          <a:stretch/>
        </p:blipFill>
        <p:spPr>
          <a:xfrm>
            <a:off x="226302" y="261479"/>
            <a:ext cx="2883764" cy="1542245"/>
          </a:xfrm>
          <a:prstGeom prst="rect">
            <a:avLst/>
          </a:prstGeom>
          <a:noFill/>
          <a:ln>
            <a:noFill/>
          </a:ln>
        </p:spPr>
      </p:pic>
      <p:pic>
        <p:nvPicPr>
          <p:cNvPr id="1028" name="Picture 4" descr="https://lh3.googleusercontent.com/soPAqlzf9C_mOYQdccOMxfU3H8VVrPpp-LbPBsFl397uva40WK0QfHpYzWZXyC4KDnIrZEqQjZ15JzIxeCSovh1LYnwWtur7yq_PmxpoWJuOKCPI-4rmBbdBo4uzIx4U_XkZoF7I">
            <a:extLst>
              <a:ext uri="{FF2B5EF4-FFF2-40B4-BE49-F238E27FC236}">
                <a16:creationId xmlns:a16="http://schemas.microsoft.com/office/drawing/2014/main" id="{588B987F-31A5-4A28-9C24-018737AA7C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8229" y="4511989"/>
            <a:ext cx="4100800" cy="1036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234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2"/>
          <p:cNvGrpSpPr/>
          <p:nvPr/>
        </p:nvGrpSpPr>
        <p:grpSpPr>
          <a:xfrm>
            <a:off x="478971" y="252549"/>
            <a:ext cx="11010789" cy="5295553"/>
            <a:chOff x="386628" y="-21519125"/>
            <a:chExt cx="24273678" cy="26388470"/>
          </a:xfrm>
        </p:grpSpPr>
        <p:sp>
          <p:nvSpPr>
            <p:cNvPr id="105" name="Google Shape;105;p2"/>
            <p:cNvSpPr txBox="1"/>
            <p:nvPr/>
          </p:nvSpPr>
          <p:spPr>
            <a:xfrm>
              <a:off x="635611" y="-21519125"/>
              <a:ext cx="24024695" cy="5157117"/>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06" name="Google Shape;106;p2"/>
            <p:cNvSpPr txBox="1"/>
            <p:nvPr/>
          </p:nvSpPr>
          <p:spPr>
            <a:xfrm>
              <a:off x="386628" y="1903961"/>
              <a:ext cx="8983772" cy="296538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sp>
        <p:nvSpPr>
          <p:cNvPr id="107" name="Google Shape;107;p2"/>
          <p:cNvSpPr/>
          <p:nvPr/>
        </p:nvSpPr>
        <p:spPr>
          <a:xfrm>
            <a:off x="59759" y="5850110"/>
            <a:ext cx="12192000" cy="6357"/>
          </a:xfrm>
          <a:prstGeom prst="rect">
            <a:avLst/>
          </a:prstGeom>
          <a:solidFill>
            <a:srgbClr val="1948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8" name="Google Shape;108;p2"/>
          <p:cNvPicPr preferRelativeResize="0"/>
          <p:nvPr/>
        </p:nvPicPr>
        <p:blipFill rotWithShape="1">
          <a:blip r:embed="rId3">
            <a:alphaModFix/>
          </a:blip>
          <a:srcRect/>
          <a:stretch/>
        </p:blipFill>
        <p:spPr>
          <a:xfrm>
            <a:off x="152400" y="5850868"/>
            <a:ext cx="854188" cy="983743"/>
          </a:xfrm>
          <a:prstGeom prst="rect">
            <a:avLst/>
          </a:prstGeom>
          <a:noFill/>
          <a:ln>
            <a:noFill/>
          </a:ln>
        </p:spPr>
      </p:pic>
      <p:grpSp>
        <p:nvGrpSpPr>
          <p:cNvPr id="109" name="Google Shape;109;p2"/>
          <p:cNvGrpSpPr/>
          <p:nvPr/>
        </p:nvGrpSpPr>
        <p:grpSpPr>
          <a:xfrm>
            <a:off x="1132395" y="3363509"/>
            <a:ext cx="10859307" cy="1062985"/>
            <a:chOff x="0" y="-20085900"/>
            <a:chExt cx="24455527" cy="33331345"/>
          </a:xfrm>
        </p:grpSpPr>
        <p:sp>
          <p:nvSpPr>
            <p:cNvPr id="110" name="Google Shape;110;p2"/>
            <p:cNvSpPr txBox="1"/>
            <p:nvPr/>
          </p:nvSpPr>
          <p:spPr>
            <a:xfrm>
              <a:off x="430832" y="-20085900"/>
              <a:ext cx="24024695" cy="19580983"/>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11" name="Google Shape;111;p2"/>
            <p:cNvSpPr txBox="1"/>
            <p:nvPr/>
          </p:nvSpPr>
          <p:spPr>
            <a:xfrm>
              <a:off x="0" y="1986221"/>
              <a:ext cx="8983773" cy="1125922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pic>
        <p:nvPicPr>
          <p:cNvPr id="112" name="Google Shape;112;p2"/>
          <p:cNvPicPr preferRelativeResize="0"/>
          <p:nvPr/>
        </p:nvPicPr>
        <p:blipFill rotWithShape="1">
          <a:blip r:embed="rId4">
            <a:alphaModFix/>
          </a:blip>
          <a:srcRect/>
          <a:stretch/>
        </p:blipFill>
        <p:spPr>
          <a:xfrm>
            <a:off x="8995953" y="6093317"/>
            <a:ext cx="2995749" cy="658083"/>
          </a:xfrm>
          <a:prstGeom prst="rect">
            <a:avLst/>
          </a:prstGeom>
          <a:noFill/>
          <a:ln>
            <a:noFill/>
          </a:ln>
        </p:spPr>
      </p:pic>
      <p:sp>
        <p:nvSpPr>
          <p:cNvPr id="113" name="Google Shape;113;p2"/>
          <p:cNvSpPr txBox="1">
            <a:spLocks noGrp="1"/>
          </p:cNvSpPr>
          <p:nvPr>
            <p:ph type="title"/>
          </p:nvPr>
        </p:nvSpPr>
        <p:spPr>
          <a:xfrm>
            <a:off x="304799" y="183092"/>
            <a:ext cx="11416937" cy="80426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9486A"/>
              </a:buClr>
              <a:buSzPct val="100000"/>
              <a:buFont typeface="Calibri"/>
              <a:buNone/>
            </a:pPr>
            <a:r>
              <a:rPr lang="en-US" sz="2800" b="1">
                <a:solidFill>
                  <a:srgbClr val="19486A"/>
                </a:solidFill>
              </a:rPr>
              <a:t>Faculty of Health Sciences, School of Psychology</a:t>
            </a:r>
            <a:br>
              <a:rPr lang="en-US" sz="2800" b="1">
                <a:solidFill>
                  <a:srgbClr val="19486A"/>
                </a:solidFill>
              </a:rPr>
            </a:br>
            <a:r>
              <a:rPr lang="en-US"/>
              <a:t> University of Deusto</a:t>
            </a:r>
            <a:endParaRPr/>
          </a:p>
        </p:txBody>
      </p:sp>
      <p:sp>
        <p:nvSpPr>
          <p:cNvPr id="114" name="Google Shape;114;p2"/>
          <p:cNvSpPr txBox="1">
            <a:spLocks noGrp="1"/>
          </p:cNvSpPr>
          <p:nvPr>
            <p:ph type="body" idx="1"/>
          </p:nvPr>
        </p:nvSpPr>
        <p:spPr>
          <a:xfrm>
            <a:off x="304799" y="1066800"/>
            <a:ext cx="11416938" cy="478331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Clr>
                <a:schemeClr val="dk1"/>
              </a:buClr>
              <a:buSzPts val="2100"/>
              <a:buNone/>
            </a:pPr>
            <a:r>
              <a:rPr lang="en-US" b="1" dirty="0"/>
              <a:t>Psychology Fields of study:</a:t>
            </a:r>
            <a:endParaRPr dirty="0"/>
          </a:p>
          <a:p>
            <a:pPr marL="228611" lvl="0" indent="-238644" algn="l" rtl="0">
              <a:spcBef>
                <a:spcPts val="388"/>
              </a:spcBef>
              <a:spcAft>
                <a:spcPts val="0"/>
              </a:spcAft>
              <a:buClr>
                <a:schemeClr val="dk1"/>
              </a:buClr>
              <a:buSzPts val="2100"/>
              <a:buChar char="•"/>
            </a:pPr>
            <a:r>
              <a:rPr lang="en-US" dirty="0"/>
              <a:t>Official degrees Psychology:</a:t>
            </a:r>
            <a:endParaRPr dirty="0"/>
          </a:p>
          <a:p>
            <a:pPr marL="0" lvl="0" indent="0" algn="l" rtl="0">
              <a:spcBef>
                <a:spcPts val="388"/>
              </a:spcBef>
              <a:spcAft>
                <a:spcPts val="0"/>
              </a:spcAft>
              <a:buClr>
                <a:schemeClr val="dk1"/>
              </a:buClr>
              <a:buSzPts val="2100"/>
              <a:buNone/>
            </a:pPr>
            <a:r>
              <a:rPr lang="en-US" dirty="0"/>
              <a:t>    a. Undergraduate in Psychology: 240 ECTs (taught in Spanish). 126 ECTs available in English. </a:t>
            </a:r>
            <a:endParaRPr dirty="0"/>
          </a:p>
          <a:p>
            <a:pPr marL="0" lvl="0" indent="0" algn="l" rtl="0">
              <a:spcBef>
                <a:spcPts val="388"/>
              </a:spcBef>
              <a:spcAft>
                <a:spcPts val="0"/>
              </a:spcAft>
              <a:buClr>
                <a:schemeClr val="dk1"/>
              </a:buClr>
              <a:buSzPts val="2100"/>
              <a:buNone/>
            </a:pPr>
            <a:r>
              <a:rPr lang="en-US" dirty="0"/>
              <a:t>    https://www.deusto.es/en/home/study/courses/bachelors-degree/psychology</a:t>
            </a:r>
            <a:endParaRPr dirty="0"/>
          </a:p>
          <a:p>
            <a:pPr marL="0" lvl="0" indent="0" algn="l" rtl="0">
              <a:spcBef>
                <a:spcPts val="388"/>
              </a:spcBef>
              <a:spcAft>
                <a:spcPts val="0"/>
              </a:spcAft>
              <a:buClr>
                <a:schemeClr val="dk1"/>
              </a:buClr>
              <a:buSzPts val="2100"/>
              <a:buNone/>
            </a:pPr>
            <a:r>
              <a:rPr lang="en-US" dirty="0"/>
              <a:t>    b. Masters (taught in Spanish): </a:t>
            </a:r>
            <a:endParaRPr dirty="0"/>
          </a:p>
          <a:p>
            <a:pPr marL="0" lvl="0" indent="0" algn="l" rtl="0">
              <a:spcBef>
                <a:spcPts val="388"/>
              </a:spcBef>
              <a:spcAft>
                <a:spcPts val="0"/>
              </a:spcAft>
              <a:buClr>
                <a:schemeClr val="dk1"/>
              </a:buClr>
              <a:buSzPts val="2100"/>
              <a:buNone/>
            </a:pPr>
            <a:r>
              <a:rPr lang="en-US" dirty="0"/>
              <a:t>        - CLINICAL NEUROPSYCHOLOGY (60 ECTS)</a:t>
            </a:r>
            <a:endParaRPr dirty="0"/>
          </a:p>
          <a:p>
            <a:pPr marL="0" lvl="0" indent="0" algn="l" rtl="0">
              <a:spcBef>
                <a:spcPts val="388"/>
              </a:spcBef>
              <a:spcAft>
                <a:spcPts val="0"/>
              </a:spcAft>
              <a:buClr>
                <a:schemeClr val="dk1"/>
              </a:buClr>
              <a:buSzPts val="2100"/>
              <a:buNone/>
            </a:pPr>
            <a:r>
              <a:rPr lang="en-US" dirty="0"/>
              <a:t>        - PSYCHOLOGY OF SOCIAL INTERVENTION (60 ECTS)</a:t>
            </a:r>
            <a:endParaRPr dirty="0"/>
          </a:p>
          <a:p>
            <a:pPr marL="0" lvl="0" indent="0" algn="l" rtl="0">
              <a:spcBef>
                <a:spcPts val="388"/>
              </a:spcBef>
              <a:spcAft>
                <a:spcPts val="0"/>
              </a:spcAft>
              <a:buClr>
                <a:schemeClr val="dk1"/>
              </a:buClr>
              <a:buSzPts val="2100"/>
              <a:buNone/>
            </a:pPr>
            <a:r>
              <a:rPr lang="en-US" dirty="0"/>
              <a:t>        - GENERAL HEALTH PSYCHOLOGY (90ECTs)</a:t>
            </a:r>
            <a:endParaRPr dirty="0"/>
          </a:p>
          <a:p>
            <a:pPr marL="0" lvl="0" indent="0" algn="l" rtl="0">
              <a:spcBef>
                <a:spcPts val="388"/>
              </a:spcBef>
              <a:spcAft>
                <a:spcPts val="0"/>
              </a:spcAft>
              <a:buClr>
                <a:schemeClr val="dk1"/>
              </a:buClr>
              <a:buSzPts val="2100"/>
              <a:buNone/>
            </a:pPr>
            <a:r>
              <a:rPr lang="en-US" dirty="0"/>
              <a:t>        - GENERAL HEALTH PSYCHOLOGY + GERONTOLOGY (126 ECTS)</a:t>
            </a:r>
            <a:endParaRPr dirty="0"/>
          </a:p>
          <a:p>
            <a:pPr marL="0" lvl="0" indent="0" algn="l" rtl="0">
              <a:spcBef>
                <a:spcPts val="388"/>
              </a:spcBef>
              <a:spcAft>
                <a:spcPts val="0"/>
              </a:spcAft>
              <a:buClr>
                <a:schemeClr val="dk1"/>
              </a:buClr>
              <a:buSzPts val="2100"/>
              <a:buNone/>
            </a:pPr>
            <a:r>
              <a:rPr lang="en-US" dirty="0"/>
              <a:t>        - GENERAL HEALTH PSYCHOLOGY + CLINICAL NEUROPSYCHOLOGY (126 ECTS)</a:t>
            </a:r>
            <a:endParaRPr dirty="0"/>
          </a:p>
          <a:p>
            <a:pPr marL="0" lvl="0" indent="0" algn="l" rtl="0">
              <a:spcBef>
                <a:spcPts val="388"/>
              </a:spcBef>
              <a:spcAft>
                <a:spcPts val="0"/>
              </a:spcAft>
              <a:buClr>
                <a:schemeClr val="dk1"/>
              </a:buClr>
              <a:buSzPts val="2100"/>
              <a:buNone/>
            </a:pPr>
            <a:r>
              <a:rPr lang="en-US" dirty="0"/>
              <a:t>        - GENERAL HEALTH PSYCHOLOGY + PSYCHOLOGY OF SOCIAL INTERVENTION (132 ECTS)</a:t>
            </a:r>
            <a:endParaRPr dirty="0"/>
          </a:p>
          <a:p>
            <a:pPr marL="0" lvl="0" indent="0" algn="l" rtl="0">
              <a:spcBef>
                <a:spcPts val="388"/>
              </a:spcBef>
              <a:spcAft>
                <a:spcPts val="0"/>
              </a:spcAft>
              <a:buClr>
                <a:schemeClr val="dk1"/>
              </a:buClr>
              <a:buSzPts val="2100"/>
              <a:buNone/>
            </a:pPr>
            <a:r>
              <a:rPr lang="en-US" dirty="0"/>
              <a:t>        - GENERAL HEALTH PSYCHOLOGY + SYSTEMIC-RELATIONAL PSYCHOTHERAPY (132 ECTS)</a:t>
            </a:r>
            <a:endParaRPr dirty="0"/>
          </a:p>
          <a:p>
            <a:pPr marL="0" lvl="0" indent="0" algn="l" rtl="0">
              <a:spcBef>
                <a:spcPts val="388"/>
              </a:spcBef>
              <a:spcAft>
                <a:spcPts val="0"/>
              </a:spcAft>
              <a:buClr>
                <a:schemeClr val="dk1"/>
              </a:buClr>
              <a:buSzPts val="2100"/>
              <a:buNone/>
            </a:pPr>
            <a:r>
              <a:rPr lang="en-US" dirty="0"/>
              <a:t>     c. PhD in Psychology </a:t>
            </a:r>
            <a:r>
              <a:rPr lang="en-US"/>
              <a:t>(Spanish</a:t>
            </a:r>
            <a:r>
              <a:rPr lang="en-US" dirty="0"/>
              <a:t>/English).</a:t>
            </a:r>
            <a:endParaRPr dirty="0"/>
          </a:p>
          <a:p>
            <a:pPr marL="228611" lvl="0" indent="-238644" algn="l" rtl="0">
              <a:spcBef>
                <a:spcPts val="388"/>
              </a:spcBef>
              <a:spcAft>
                <a:spcPts val="0"/>
              </a:spcAft>
              <a:buClr>
                <a:schemeClr val="dk1"/>
              </a:buClr>
              <a:buSzPts val="2100"/>
              <a:buChar char="•"/>
            </a:pPr>
            <a:r>
              <a:rPr lang="en-US" dirty="0"/>
              <a:t>Teaching staff: 71 </a:t>
            </a:r>
            <a:endParaRPr dirty="0"/>
          </a:p>
          <a:p>
            <a:pPr marL="228611" lvl="0" indent="-238644" algn="l" rtl="0">
              <a:spcBef>
                <a:spcPts val="388"/>
              </a:spcBef>
              <a:spcAft>
                <a:spcPts val="0"/>
              </a:spcAft>
              <a:buClr>
                <a:schemeClr val="dk1"/>
              </a:buClr>
              <a:buSzPts val="2100"/>
              <a:buChar char="•"/>
            </a:pPr>
            <a:r>
              <a:rPr lang="en-US" dirty="0"/>
              <a:t> Undergraduate students: 761</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pSp>
        <p:nvGrpSpPr>
          <p:cNvPr id="119" name="Google Shape;119;p3"/>
          <p:cNvGrpSpPr/>
          <p:nvPr/>
        </p:nvGrpSpPr>
        <p:grpSpPr>
          <a:xfrm>
            <a:off x="478971" y="235132"/>
            <a:ext cx="11010789" cy="5295553"/>
            <a:chOff x="386628" y="-21519125"/>
            <a:chExt cx="24273678" cy="26388470"/>
          </a:xfrm>
        </p:grpSpPr>
        <p:sp>
          <p:nvSpPr>
            <p:cNvPr id="120" name="Google Shape;120;p3"/>
            <p:cNvSpPr txBox="1"/>
            <p:nvPr/>
          </p:nvSpPr>
          <p:spPr>
            <a:xfrm>
              <a:off x="635611" y="-21519125"/>
              <a:ext cx="24024695" cy="5157117"/>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21" name="Google Shape;121;p3"/>
            <p:cNvSpPr txBox="1"/>
            <p:nvPr/>
          </p:nvSpPr>
          <p:spPr>
            <a:xfrm>
              <a:off x="386628" y="1903961"/>
              <a:ext cx="8983772" cy="296538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sp>
        <p:nvSpPr>
          <p:cNvPr id="122" name="Google Shape;122;p3"/>
          <p:cNvSpPr/>
          <p:nvPr/>
        </p:nvSpPr>
        <p:spPr>
          <a:xfrm>
            <a:off x="59759" y="5850110"/>
            <a:ext cx="12192000" cy="6357"/>
          </a:xfrm>
          <a:prstGeom prst="rect">
            <a:avLst/>
          </a:prstGeom>
          <a:solidFill>
            <a:srgbClr val="1948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3" name="Google Shape;123;p3"/>
          <p:cNvPicPr preferRelativeResize="0"/>
          <p:nvPr/>
        </p:nvPicPr>
        <p:blipFill rotWithShape="1">
          <a:blip r:embed="rId3">
            <a:alphaModFix/>
          </a:blip>
          <a:srcRect/>
          <a:stretch/>
        </p:blipFill>
        <p:spPr>
          <a:xfrm>
            <a:off x="152400" y="5850868"/>
            <a:ext cx="854188" cy="983743"/>
          </a:xfrm>
          <a:prstGeom prst="rect">
            <a:avLst/>
          </a:prstGeom>
          <a:noFill/>
          <a:ln>
            <a:noFill/>
          </a:ln>
        </p:spPr>
      </p:pic>
      <p:grpSp>
        <p:nvGrpSpPr>
          <p:cNvPr id="124" name="Google Shape;124;p3"/>
          <p:cNvGrpSpPr/>
          <p:nvPr/>
        </p:nvGrpSpPr>
        <p:grpSpPr>
          <a:xfrm>
            <a:off x="1132395" y="3363509"/>
            <a:ext cx="10859307" cy="1062985"/>
            <a:chOff x="0" y="-20085900"/>
            <a:chExt cx="24455527" cy="33331345"/>
          </a:xfrm>
        </p:grpSpPr>
        <p:sp>
          <p:nvSpPr>
            <p:cNvPr id="125" name="Google Shape;125;p3"/>
            <p:cNvSpPr txBox="1"/>
            <p:nvPr/>
          </p:nvSpPr>
          <p:spPr>
            <a:xfrm>
              <a:off x="430832" y="-20085900"/>
              <a:ext cx="24024695" cy="19580983"/>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26" name="Google Shape;126;p3"/>
            <p:cNvSpPr txBox="1"/>
            <p:nvPr/>
          </p:nvSpPr>
          <p:spPr>
            <a:xfrm>
              <a:off x="0" y="1986221"/>
              <a:ext cx="8983773" cy="1125922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pic>
        <p:nvPicPr>
          <p:cNvPr id="127" name="Google Shape;127;p3"/>
          <p:cNvPicPr preferRelativeResize="0"/>
          <p:nvPr/>
        </p:nvPicPr>
        <p:blipFill rotWithShape="1">
          <a:blip r:embed="rId4">
            <a:alphaModFix/>
          </a:blip>
          <a:srcRect/>
          <a:stretch/>
        </p:blipFill>
        <p:spPr>
          <a:xfrm>
            <a:off x="8995953" y="6093317"/>
            <a:ext cx="2995749" cy="658083"/>
          </a:xfrm>
          <a:prstGeom prst="rect">
            <a:avLst/>
          </a:prstGeom>
          <a:noFill/>
          <a:ln>
            <a:noFill/>
          </a:ln>
        </p:spPr>
      </p:pic>
      <p:sp>
        <p:nvSpPr>
          <p:cNvPr id="128" name="Google Shape;128;p3"/>
          <p:cNvSpPr txBox="1">
            <a:spLocks noGrp="1"/>
          </p:cNvSpPr>
          <p:nvPr>
            <p:ph type="title"/>
          </p:nvPr>
        </p:nvSpPr>
        <p:spPr>
          <a:xfrm>
            <a:off x="304799" y="183092"/>
            <a:ext cx="11416937" cy="80426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9486A"/>
              </a:buClr>
              <a:buSzPct val="100000"/>
              <a:buFont typeface="Calibri"/>
              <a:buNone/>
            </a:pPr>
            <a:r>
              <a:rPr lang="en-US" sz="2800" b="1">
                <a:solidFill>
                  <a:srgbClr val="19486A"/>
                </a:solidFill>
              </a:rPr>
              <a:t>Faculty of Health Sciences, School of Psychology</a:t>
            </a:r>
            <a:br>
              <a:rPr lang="en-US" sz="2800" b="1">
                <a:solidFill>
                  <a:srgbClr val="19486A"/>
                </a:solidFill>
              </a:rPr>
            </a:br>
            <a:r>
              <a:rPr lang="en-US"/>
              <a:t>University of Deusto</a:t>
            </a:r>
            <a:endParaRPr/>
          </a:p>
        </p:txBody>
      </p:sp>
      <p:sp>
        <p:nvSpPr>
          <p:cNvPr id="129" name="Google Shape;129;p3"/>
          <p:cNvSpPr txBox="1">
            <a:spLocks noGrp="1"/>
          </p:cNvSpPr>
          <p:nvPr>
            <p:ph type="body" idx="1"/>
          </p:nvPr>
        </p:nvSpPr>
        <p:spPr>
          <a:xfrm>
            <a:off x="304799" y="1066800"/>
            <a:ext cx="11416938" cy="478331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100"/>
              <a:buNone/>
            </a:pPr>
            <a:r>
              <a:rPr lang="en-US"/>
              <a:t>Six research groups:</a:t>
            </a:r>
            <a:endParaRPr/>
          </a:p>
          <a:p>
            <a:pPr marL="0" lvl="0" indent="0" algn="l" rtl="0">
              <a:spcBef>
                <a:spcPts val="420"/>
              </a:spcBef>
              <a:spcAft>
                <a:spcPts val="0"/>
              </a:spcAft>
              <a:buClr>
                <a:schemeClr val="dk1"/>
              </a:buClr>
              <a:buSzPts val="2100"/>
              <a:buNone/>
            </a:pPr>
            <a:r>
              <a:rPr lang="en-US" u="sng">
                <a:solidFill>
                  <a:schemeClr val="hlink"/>
                </a:solidFill>
                <a:hlinkClick r:id="rId5"/>
              </a:rPr>
              <a:t>1. Deusto Family Psych. Assessment and Family Intervention</a:t>
            </a:r>
            <a:endParaRPr u="sng"/>
          </a:p>
          <a:p>
            <a:pPr marL="0" lvl="0" indent="0" algn="l" rtl="0">
              <a:spcBef>
                <a:spcPts val="420"/>
              </a:spcBef>
              <a:spcAft>
                <a:spcPts val="0"/>
              </a:spcAft>
              <a:buClr>
                <a:schemeClr val="dk1"/>
              </a:buClr>
              <a:buSzPts val="2100"/>
              <a:buNone/>
            </a:pPr>
            <a:r>
              <a:rPr lang="en-US" u="sng">
                <a:solidFill>
                  <a:schemeClr val="hlink"/>
                </a:solidFill>
                <a:hlinkClick r:id="rId6"/>
              </a:rPr>
              <a:t>2. Deusto Stress Research</a:t>
            </a:r>
            <a:endParaRPr u="sng"/>
          </a:p>
          <a:p>
            <a:pPr marL="0" lvl="0" indent="0" algn="l" rtl="0">
              <a:spcBef>
                <a:spcPts val="420"/>
              </a:spcBef>
              <a:spcAft>
                <a:spcPts val="0"/>
              </a:spcAft>
              <a:buClr>
                <a:schemeClr val="dk1"/>
              </a:buClr>
              <a:buSzPts val="2100"/>
              <a:buNone/>
            </a:pPr>
            <a:r>
              <a:rPr lang="en-US" u="sng">
                <a:solidFill>
                  <a:schemeClr val="hlink"/>
                </a:solidFill>
                <a:hlinkClick r:id="rId7"/>
              </a:rPr>
              <a:t>3. Assessment, Clinics and Health</a:t>
            </a:r>
            <a:endParaRPr u="sng"/>
          </a:p>
          <a:p>
            <a:pPr marL="0" lvl="0" indent="0" algn="l" rtl="0">
              <a:spcBef>
                <a:spcPts val="420"/>
              </a:spcBef>
              <a:spcAft>
                <a:spcPts val="0"/>
              </a:spcAft>
              <a:buClr>
                <a:schemeClr val="dk1"/>
              </a:buClr>
              <a:buSzPts val="2100"/>
              <a:buNone/>
            </a:pPr>
            <a:r>
              <a:rPr lang="en-US" u="sng">
                <a:solidFill>
                  <a:schemeClr val="hlink"/>
                </a:solidFill>
                <a:hlinkClick r:id="rId8"/>
              </a:rPr>
              <a:t>4. Experimental Psychology Laboratory</a:t>
            </a:r>
            <a:endParaRPr u="sng"/>
          </a:p>
          <a:p>
            <a:pPr marL="0" lvl="0" indent="0" algn="l" rtl="0">
              <a:spcBef>
                <a:spcPts val="420"/>
              </a:spcBef>
              <a:spcAft>
                <a:spcPts val="0"/>
              </a:spcAft>
              <a:buClr>
                <a:schemeClr val="dk1"/>
              </a:buClr>
              <a:buSzPts val="2100"/>
              <a:buNone/>
            </a:pPr>
            <a:r>
              <a:rPr lang="en-US" u="sng">
                <a:solidFill>
                  <a:schemeClr val="hlink"/>
                </a:solidFill>
                <a:hlinkClick r:id="rId9"/>
              </a:rPr>
              <a:t>5. Neuropsychology of Severe Medical Conditions</a:t>
            </a:r>
            <a:endParaRPr u="sng"/>
          </a:p>
          <a:p>
            <a:pPr marL="0" lvl="0" indent="0" algn="l" rtl="0">
              <a:spcBef>
                <a:spcPts val="420"/>
              </a:spcBef>
              <a:spcAft>
                <a:spcPts val="0"/>
              </a:spcAft>
              <a:buClr>
                <a:schemeClr val="dk1"/>
              </a:buClr>
              <a:buSzPts val="2100"/>
              <a:buNone/>
            </a:pPr>
            <a:r>
              <a:rPr lang="en-US" u="sng">
                <a:solidFill>
                  <a:schemeClr val="hlink"/>
                </a:solidFill>
                <a:hlinkClick r:id="rId10"/>
              </a:rPr>
              <a:t>6. Neuro – e – Motion</a:t>
            </a:r>
            <a:endParaRPr u="sng"/>
          </a:p>
          <a:p>
            <a:pPr marL="0" lvl="0" indent="0" algn="l" rtl="0">
              <a:spcBef>
                <a:spcPts val="427"/>
              </a:spcBef>
              <a:spcAft>
                <a:spcPts val="0"/>
              </a:spcAft>
              <a:buClr>
                <a:schemeClr val="dk1"/>
              </a:buClr>
              <a:buSzPts val="2133"/>
              <a:buNone/>
            </a:pPr>
            <a:endParaRPr/>
          </a:p>
          <a:p>
            <a:pPr marL="228611" lvl="0" indent="-93165" algn="l" rtl="0">
              <a:spcBef>
                <a:spcPts val="427"/>
              </a:spcBef>
              <a:spcAft>
                <a:spcPts val="0"/>
              </a:spcAft>
              <a:buClr>
                <a:schemeClr val="dk1"/>
              </a:buClr>
              <a:buSzPts val="2133"/>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grpSp>
        <p:nvGrpSpPr>
          <p:cNvPr id="134" name="Google Shape;134;p4"/>
          <p:cNvGrpSpPr/>
          <p:nvPr/>
        </p:nvGrpSpPr>
        <p:grpSpPr>
          <a:xfrm>
            <a:off x="478971" y="235132"/>
            <a:ext cx="11010789" cy="5295553"/>
            <a:chOff x="386628" y="-21519125"/>
            <a:chExt cx="24273678" cy="26388470"/>
          </a:xfrm>
        </p:grpSpPr>
        <p:sp>
          <p:nvSpPr>
            <p:cNvPr id="135" name="Google Shape;135;p4"/>
            <p:cNvSpPr txBox="1"/>
            <p:nvPr/>
          </p:nvSpPr>
          <p:spPr>
            <a:xfrm>
              <a:off x="635611" y="-21519125"/>
              <a:ext cx="24024695" cy="5157117"/>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36" name="Google Shape;136;p4"/>
            <p:cNvSpPr txBox="1"/>
            <p:nvPr/>
          </p:nvSpPr>
          <p:spPr>
            <a:xfrm>
              <a:off x="386628" y="1903961"/>
              <a:ext cx="8983772" cy="296538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sp>
        <p:nvSpPr>
          <p:cNvPr id="137" name="Google Shape;137;p4"/>
          <p:cNvSpPr/>
          <p:nvPr/>
        </p:nvSpPr>
        <p:spPr>
          <a:xfrm>
            <a:off x="59759" y="5850110"/>
            <a:ext cx="12192000" cy="6357"/>
          </a:xfrm>
          <a:prstGeom prst="rect">
            <a:avLst/>
          </a:prstGeom>
          <a:solidFill>
            <a:srgbClr val="1948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8" name="Google Shape;138;p4"/>
          <p:cNvPicPr preferRelativeResize="0"/>
          <p:nvPr/>
        </p:nvPicPr>
        <p:blipFill rotWithShape="1">
          <a:blip r:embed="rId3">
            <a:alphaModFix/>
          </a:blip>
          <a:srcRect/>
          <a:stretch/>
        </p:blipFill>
        <p:spPr>
          <a:xfrm>
            <a:off x="152400" y="5850868"/>
            <a:ext cx="854188" cy="983743"/>
          </a:xfrm>
          <a:prstGeom prst="rect">
            <a:avLst/>
          </a:prstGeom>
          <a:noFill/>
          <a:ln>
            <a:noFill/>
          </a:ln>
        </p:spPr>
      </p:pic>
      <p:grpSp>
        <p:nvGrpSpPr>
          <p:cNvPr id="139" name="Google Shape;139;p4"/>
          <p:cNvGrpSpPr/>
          <p:nvPr/>
        </p:nvGrpSpPr>
        <p:grpSpPr>
          <a:xfrm>
            <a:off x="1132395" y="3363509"/>
            <a:ext cx="10859307" cy="1062985"/>
            <a:chOff x="0" y="-20085900"/>
            <a:chExt cx="24455527" cy="33331345"/>
          </a:xfrm>
        </p:grpSpPr>
        <p:sp>
          <p:nvSpPr>
            <p:cNvPr id="140" name="Google Shape;140;p4"/>
            <p:cNvSpPr txBox="1"/>
            <p:nvPr/>
          </p:nvSpPr>
          <p:spPr>
            <a:xfrm>
              <a:off x="430832" y="-20085900"/>
              <a:ext cx="24024695" cy="19580983"/>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41" name="Google Shape;141;p4"/>
            <p:cNvSpPr txBox="1"/>
            <p:nvPr/>
          </p:nvSpPr>
          <p:spPr>
            <a:xfrm>
              <a:off x="0" y="1986221"/>
              <a:ext cx="8983773" cy="1125922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pic>
        <p:nvPicPr>
          <p:cNvPr id="142" name="Google Shape;142;p4"/>
          <p:cNvPicPr preferRelativeResize="0"/>
          <p:nvPr/>
        </p:nvPicPr>
        <p:blipFill rotWithShape="1">
          <a:blip r:embed="rId4">
            <a:alphaModFix/>
          </a:blip>
          <a:srcRect/>
          <a:stretch/>
        </p:blipFill>
        <p:spPr>
          <a:xfrm>
            <a:off x="8995953" y="6093317"/>
            <a:ext cx="2995749" cy="658083"/>
          </a:xfrm>
          <a:prstGeom prst="rect">
            <a:avLst/>
          </a:prstGeom>
          <a:noFill/>
          <a:ln>
            <a:noFill/>
          </a:ln>
        </p:spPr>
      </p:pic>
      <p:sp>
        <p:nvSpPr>
          <p:cNvPr id="143" name="Google Shape;143;p4"/>
          <p:cNvSpPr txBox="1">
            <a:spLocks noGrp="1"/>
          </p:cNvSpPr>
          <p:nvPr>
            <p:ph type="title"/>
          </p:nvPr>
        </p:nvSpPr>
        <p:spPr>
          <a:xfrm>
            <a:off x="304799" y="183092"/>
            <a:ext cx="11416937" cy="80426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9486A"/>
              </a:buClr>
              <a:buSzPct val="100000"/>
              <a:buFont typeface="Calibri"/>
              <a:buNone/>
            </a:pPr>
            <a:r>
              <a:rPr lang="en-US" sz="2800" b="1" dirty="0">
                <a:solidFill>
                  <a:srgbClr val="19486A"/>
                </a:solidFill>
              </a:rPr>
              <a:t>Faculty of Health Sciences, School of Psychology</a:t>
            </a:r>
            <a:br>
              <a:rPr lang="en-US" sz="2800" b="1" dirty="0">
                <a:solidFill>
                  <a:srgbClr val="19486A"/>
                </a:solidFill>
              </a:rPr>
            </a:br>
            <a:r>
              <a:rPr lang="en-US" dirty="0"/>
              <a:t>University of Deusto</a:t>
            </a:r>
            <a:endParaRPr dirty="0"/>
          </a:p>
        </p:txBody>
      </p:sp>
      <p:sp>
        <p:nvSpPr>
          <p:cNvPr id="144" name="Google Shape;144;p4"/>
          <p:cNvSpPr txBox="1">
            <a:spLocks noGrp="1"/>
          </p:cNvSpPr>
          <p:nvPr>
            <p:ph type="body" idx="1"/>
          </p:nvPr>
        </p:nvSpPr>
        <p:spPr>
          <a:xfrm>
            <a:off x="304799" y="1066800"/>
            <a:ext cx="11416938" cy="5239732"/>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Clr>
                <a:schemeClr val="dk1"/>
              </a:buClr>
              <a:buSzPct val="98452"/>
              <a:buNone/>
            </a:pPr>
            <a:r>
              <a:rPr lang="en-US"/>
              <a:t>Different research areas:</a:t>
            </a:r>
            <a:endParaRPr/>
          </a:p>
          <a:p>
            <a:pPr marL="0" lvl="0" indent="0" algn="l" rtl="0">
              <a:spcBef>
                <a:spcPts val="388"/>
              </a:spcBef>
              <a:spcAft>
                <a:spcPts val="0"/>
              </a:spcAft>
              <a:buClr>
                <a:schemeClr val="dk1"/>
              </a:buClr>
              <a:buSzPct val="98452"/>
              <a:buNone/>
            </a:pPr>
            <a:r>
              <a:rPr lang="en-US" b="1"/>
              <a:t>Psychology applied to health</a:t>
            </a:r>
            <a:endParaRPr/>
          </a:p>
          <a:p>
            <a:pPr marL="495325" lvl="1" indent="-190510" algn="l" rtl="0">
              <a:spcBef>
                <a:spcPts val="333"/>
              </a:spcBef>
              <a:spcAft>
                <a:spcPts val="0"/>
              </a:spcAft>
              <a:buClr>
                <a:schemeClr val="dk1"/>
              </a:buClr>
              <a:buSzPct val="96411"/>
              <a:buChar char="–"/>
            </a:pPr>
            <a:r>
              <a:rPr lang="en-US"/>
              <a:t>Clinical Assessment and Health: It focuses on establishing the efficiency/effectiveness levels of psychological intervention and their limitations.</a:t>
            </a:r>
            <a:endParaRPr/>
          </a:p>
          <a:p>
            <a:pPr marL="495325" lvl="1" indent="-190510" algn="l" rtl="0">
              <a:spcBef>
                <a:spcPts val="333"/>
              </a:spcBef>
              <a:spcAft>
                <a:spcPts val="0"/>
              </a:spcAft>
              <a:buClr>
                <a:schemeClr val="dk1"/>
              </a:buClr>
              <a:buSzPct val="96411"/>
              <a:buChar char="–"/>
            </a:pPr>
            <a:r>
              <a:rPr lang="en-US"/>
              <a:t>Deusto stress Research: Cognitive styles in the</a:t>
            </a:r>
            <a:r>
              <a:rPr lang="en-US" b="1"/>
              <a:t> </a:t>
            </a:r>
            <a:r>
              <a:rPr lang="en-US"/>
              <a:t>symptoms of stress and psychological maladjustment</a:t>
            </a:r>
            <a:r>
              <a:rPr lang="en-US" b="1"/>
              <a:t> </a:t>
            </a:r>
            <a:r>
              <a:rPr lang="en-US"/>
              <a:t>(anxiety, depression, violent behavior, etc.). </a:t>
            </a:r>
            <a:endParaRPr/>
          </a:p>
          <a:p>
            <a:pPr marL="495325" lvl="1" indent="-190510" algn="l" rtl="0">
              <a:spcBef>
                <a:spcPts val="333"/>
              </a:spcBef>
              <a:spcAft>
                <a:spcPts val="0"/>
              </a:spcAft>
              <a:buClr>
                <a:schemeClr val="dk1"/>
              </a:buClr>
              <a:buSzPct val="96411"/>
              <a:buChar char="–"/>
            </a:pPr>
            <a:r>
              <a:rPr lang="en-US"/>
              <a:t>Neuropsychology: Identifying possible endophenotype features that could guide the diagnosis and prognosis of diseases and different diagnostic subgroups</a:t>
            </a:r>
            <a:endParaRPr/>
          </a:p>
          <a:p>
            <a:pPr marL="495325" lvl="1" indent="-190510" algn="l" rtl="0">
              <a:spcBef>
                <a:spcPts val="333"/>
              </a:spcBef>
              <a:spcAft>
                <a:spcPts val="0"/>
              </a:spcAft>
              <a:buClr>
                <a:schemeClr val="dk1"/>
              </a:buClr>
              <a:buSzPct val="96411"/>
              <a:buChar char="–"/>
            </a:pPr>
            <a:r>
              <a:rPr lang="en-US"/>
              <a:t>Family Psych: the mechanisms that link family functioning and the well-being and psychological adjustment of all members</a:t>
            </a:r>
            <a:endParaRPr/>
          </a:p>
          <a:p>
            <a:pPr marL="495325" lvl="1" indent="-190510" algn="l" rtl="0">
              <a:spcBef>
                <a:spcPts val="333"/>
              </a:spcBef>
              <a:spcAft>
                <a:spcPts val="0"/>
              </a:spcAft>
              <a:buClr>
                <a:schemeClr val="dk1"/>
              </a:buClr>
              <a:buSzPct val="96411"/>
              <a:buChar char="–"/>
            </a:pPr>
            <a:r>
              <a:rPr lang="en-US"/>
              <a:t>Neuro-e-motion: Application of new Technologies to Neuromuscular, Neuromotor and Neurodevelopmental Diseases</a:t>
            </a:r>
            <a:endParaRPr/>
          </a:p>
          <a:p>
            <a:pPr marL="495325" lvl="1" indent="-80909" algn="l" rtl="0">
              <a:spcBef>
                <a:spcPts val="345"/>
              </a:spcBef>
              <a:spcAft>
                <a:spcPts val="0"/>
              </a:spcAft>
              <a:buClr>
                <a:schemeClr val="dk1"/>
              </a:buClr>
              <a:buSzPct val="100000"/>
              <a:buNone/>
            </a:pPr>
            <a:endParaRPr/>
          </a:p>
          <a:p>
            <a:pPr marL="0" lvl="0" indent="0" algn="l" rtl="0">
              <a:spcBef>
                <a:spcPts val="388"/>
              </a:spcBef>
              <a:spcAft>
                <a:spcPts val="0"/>
              </a:spcAft>
              <a:buClr>
                <a:schemeClr val="dk1"/>
              </a:buClr>
              <a:buSzPct val="98452"/>
              <a:buNone/>
            </a:pPr>
            <a:r>
              <a:rPr lang="en-US" b="1"/>
              <a:t>Experimental psychology applied to psychological processes and mental problems</a:t>
            </a:r>
            <a:r>
              <a:rPr lang="en-US"/>
              <a:t> </a:t>
            </a:r>
            <a:r>
              <a:rPr lang="en-US" b="1"/>
              <a:t>(Labpsico)</a:t>
            </a:r>
            <a:endParaRPr/>
          </a:p>
          <a:p>
            <a:pPr marL="0" lvl="0" indent="0" algn="l" rtl="0">
              <a:spcBef>
                <a:spcPts val="388"/>
              </a:spcBef>
              <a:spcAft>
                <a:spcPts val="0"/>
              </a:spcAft>
              <a:buClr>
                <a:schemeClr val="dk1"/>
              </a:buClr>
              <a:buSzPct val="98452"/>
              <a:buNone/>
            </a:pPr>
            <a:r>
              <a:rPr lang="en-US"/>
              <a:t>It aims to study the mechanisms by which people discover causal relationships in the environment. They are currently applying this research in the development of strategies to reduce pseudoscience and superstition in the population. </a:t>
            </a:r>
            <a:endParaRPr/>
          </a:p>
          <a:p>
            <a:pPr marL="304815" lvl="1" indent="0" algn="l" rtl="0">
              <a:spcBef>
                <a:spcPts val="345"/>
              </a:spcBef>
              <a:spcAft>
                <a:spcPts val="0"/>
              </a:spcAft>
              <a:buClr>
                <a:schemeClr val="dk1"/>
              </a:buClr>
              <a:buSzPct val="100000"/>
              <a:buNone/>
            </a:pPr>
            <a:endParaRPr/>
          </a:p>
          <a:p>
            <a:pPr marL="0" lvl="0" indent="0" algn="l" rtl="0">
              <a:spcBef>
                <a:spcPts val="388"/>
              </a:spcBef>
              <a:spcAft>
                <a:spcPts val="0"/>
              </a:spcAft>
              <a:buClr>
                <a:schemeClr val="dk1"/>
              </a:buClr>
              <a:buSzPct val="98452"/>
              <a:buNone/>
            </a:pPr>
            <a:r>
              <a:rPr lang="en-US"/>
              <a:t> </a:t>
            </a:r>
            <a:endParaRPr/>
          </a:p>
          <a:p>
            <a:pPr marL="228611" lvl="0" indent="-103325" algn="l" rtl="0">
              <a:spcBef>
                <a:spcPts val="395"/>
              </a:spcBef>
              <a:spcAft>
                <a:spcPts val="0"/>
              </a:spcAft>
              <a:buClr>
                <a:schemeClr val="dk1"/>
              </a:buClr>
              <a:buSzPct val="1000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grpSp>
        <p:nvGrpSpPr>
          <p:cNvPr id="149" name="Google Shape;149;p5"/>
          <p:cNvGrpSpPr/>
          <p:nvPr/>
        </p:nvGrpSpPr>
        <p:grpSpPr>
          <a:xfrm>
            <a:off x="478971" y="235132"/>
            <a:ext cx="11010789" cy="5295553"/>
            <a:chOff x="386628" y="-21519125"/>
            <a:chExt cx="24273678" cy="26388470"/>
          </a:xfrm>
        </p:grpSpPr>
        <p:sp>
          <p:nvSpPr>
            <p:cNvPr id="150" name="Google Shape;150;p5"/>
            <p:cNvSpPr txBox="1"/>
            <p:nvPr/>
          </p:nvSpPr>
          <p:spPr>
            <a:xfrm>
              <a:off x="635611" y="-21519125"/>
              <a:ext cx="24024695" cy="5157117"/>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51" name="Google Shape;151;p5"/>
            <p:cNvSpPr txBox="1"/>
            <p:nvPr/>
          </p:nvSpPr>
          <p:spPr>
            <a:xfrm>
              <a:off x="386628" y="1903961"/>
              <a:ext cx="8983772" cy="296538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sp>
        <p:nvSpPr>
          <p:cNvPr id="152" name="Google Shape;152;p5"/>
          <p:cNvSpPr/>
          <p:nvPr/>
        </p:nvSpPr>
        <p:spPr>
          <a:xfrm>
            <a:off x="59759" y="5850110"/>
            <a:ext cx="12192000" cy="6357"/>
          </a:xfrm>
          <a:prstGeom prst="rect">
            <a:avLst/>
          </a:prstGeom>
          <a:solidFill>
            <a:srgbClr val="1948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3" name="Google Shape;153;p5"/>
          <p:cNvPicPr preferRelativeResize="0"/>
          <p:nvPr/>
        </p:nvPicPr>
        <p:blipFill rotWithShape="1">
          <a:blip r:embed="rId3">
            <a:alphaModFix/>
          </a:blip>
          <a:srcRect/>
          <a:stretch/>
        </p:blipFill>
        <p:spPr>
          <a:xfrm>
            <a:off x="152400" y="5850868"/>
            <a:ext cx="854188" cy="983743"/>
          </a:xfrm>
          <a:prstGeom prst="rect">
            <a:avLst/>
          </a:prstGeom>
          <a:noFill/>
          <a:ln>
            <a:noFill/>
          </a:ln>
        </p:spPr>
      </p:pic>
      <p:grpSp>
        <p:nvGrpSpPr>
          <p:cNvPr id="154" name="Google Shape;154;p5"/>
          <p:cNvGrpSpPr/>
          <p:nvPr/>
        </p:nvGrpSpPr>
        <p:grpSpPr>
          <a:xfrm>
            <a:off x="1132395" y="3363509"/>
            <a:ext cx="10859307" cy="1062985"/>
            <a:chOff x="0" y="-20085900"/>
            <a:chExt cx="24455527" cy="33331345"/>
          </a:xfrm>
        </p:grpSpPr>
        <p:sp>
          <p:nvSpPr>
            <p:cNvPr id="155" name="Google Shape;155;p5"/>
            <p:cNvSpPr txBox="1"/>
            <p:nvPr/>
          </p:nvSpPr>
          <p:spPr>
            <a:xfrm>
              <a:off x="430832" y="-20085900"/>
              <a:ext cx="24024695" cy="19580983"/>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56" name="Google Shape;156;p5"/>
            <p:cNvSpPr txBox="1"/>
            <p:nvPr/>
          </p:nvSpPr>
          <p:spPr>
            <a:xfrm>
              <a:off x="0" y="1986221"/>
              <a:ext cx="8983773" cy="1125922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pic>
        <p:nvPicPr>
          <p:cNvPr id="157" name="Google Shape;157;p5"/>
          <p:cNvPicPr preferRelativeResize="0"/>
          <p:nvPr/>
        </p:nvPicPr>
        <p:blipFill rotWithShape="1">
          <a:blip r:embed="rId4">
            <a:alphaModFix/>
          </a:blip>
          <a:srcRect/>
          <a:stretch/>
        </p:blipFill>
        <p:spPr>
          <a:xfrm>
            <a:off x="8995953" y="6093317"/>
            <a:ext cx="2995749" cy="658083"/>
          </a:xfrm>
          <a:prstGeom prst="rect">
            <a:avLst/>
          </a:prstGeom>
          <a:noFill/>
          <a:ln>
            <a:noFill/>
          </a:ln>
        </p:spPr>
      </p:pic>
      <p:sp>
        <p:nvSpPr>
          <p:cNvPr id="158" name="Google Shape;158;p5"/>
          <p:cNvSpPr txBox="1">
            <a:spLocks noGrp="1"/>
          </p:cNvSpPr>
          <p:nvPr>
            <p:ph type="title"/>
          </p:nvPr>
        </p:nvSpPr>
        <p:spPr>
          <a:xfrm>
            <a:off x="304799" y="183092"/>
            <a:ext cx="11416937" cy="80426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9486A"/>
              </a:buClr>
              <a:buSzPct val="100000"/>
              <a:buFont typeface="Calibri"/>
              <a:buNone/>
            </a:pPr>
            <a:r>
              <a:rPr lang="en-US" sz="2800" b="1">
                <a:solidFill>
                  <a:srgbClr val="19486A"/>
                </a:solidFill>
              </a:rPr>
              <a:t>Faculty of Health Sciences, School of Psychology</a:t>
            </a:r>
            <a:br>
              <a:rPr lang="en-US" sz="2800" b="1">
                <a:solidFill>
                  <a:srgbClr val="19486A"/>
                </a:solidFill>
              </a:rPr>
            </a:br>
            <a:r>
              <a:rPr lang="en-US"/>
              <a:t>University of Deusto</a:t>
            </a:r>
            <a:endParaRPr/>
          </a:p>
        </p:txBody>
      </p:sp>
      <p:sp>
        <p:nvSpPr>
          <p:cNvPr id="159" name="Google Shape;159;p5"/>
          <p:cNvSpPr txBox="1">
            <a:spLocks noGrp="1"/>
          </p:cNvSpPr>
          <p:nvPr>
            <p:ph type="body" idx="1"/>
          </p:nvPr>
        </p:nvSpPr>
        <p:spPr>
          <a:xfrm>
            <a:off x="304799" y="1066800"/>
            <a:ext cx="11416938" cy="478331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100"/>
              <a:buNone/>
            </a:pPr>
            <a:r>
              <a:rPr lang="en-US"/>
              <a:t>Research cooperation desired:</a:t>
            </a:r>
            <a:endParaRPr/>
          </a:p>
          <a:p>
            <a:pPr marL="0" lvl="0" indent="0" algn="l" rtl="0">
              <a:spcBef>
                <a:spcPts val="427"/>
              </a:spcBef>
              <a:spcAft>
                <a:spcPts val="0"/>
              </a:spcAft>
              <a:buClr>
                <a:schemeClr val="dk1"/>
              </a:buClr>
              <a:buSzPts val="2133"/>
              <a:buNone/>
            </a:pPr>
            <a:endParaRPr/>
          </a:p>
          <a:p>
            <a:pPr marL="228611" lvl="0" indent="-228611" algn="l" rtl="0">
              <a:spcBef>
                <a:spcPts val="420"/>
              </a:spcBef>
              <a:spcAft>
                <a:spcPts val="0"/>
              </a:spcAft>
              <a:buClr>
                <a:schemeClr val="dk1"/>
              </a:buClr>
              <a:buSzPts val="2100"/>
              <a:buFont typeface="Calibri"/>
              <a:buChar char="-"/>
            </a:pPr>
            <a:r>
              <a:rPr lang="en-US"/>
              <a:t>Predoctoral visiting students</a:t>
            </a:r>
            <a:endParaRPr/>
          </a:p>
          <a:p>
            <a:pPr marL="228611" lvl="0" indent="-228611" algn="l" rtl="0">
              <a:spcBef>
                <a:spcPts val="420"/>
              </a:spcBef>
              <a:spcAft>
                <a:spcPts val="0"/>
              </a:spcAft>
              <a:buClr>
                <a:schemeClr val="dk1"/>
              </a:buClr>
              <a:buSzPts val="2100"/>
              <a:buFont typeface="Calibri"/>
              <a:buChar char="-"/>
            </a:pPr>
            <a:r>
              <a:rPr lang="en-US"/>
              <a:t>Senior researchers mobility</a:t>
            </a:r>
            <a:endParaRPr/>
          </a:p>
          <a:p>
            <a:pPr marL="228611" lvl="0" indent="-228611" algn="l" rtl="0">
              <a:spcBef>
                <a:spcPts val="420"/>
              </a:spcBef>
              <a:spcAft>
                <a:spcPts val="0"/>
              </a:spcAft>
              <a:buClr>
                <a:schemeClr val="dk1"/>
              </a:buClr>
              <a:buSzPts val="2100"/>
              <a:buFont typeface="Calibri"/>
              <a:buChar char="-"/>
            </a:pPr>
            <a:r>
              <a:rPr lang="en-US"/>
              <a:t>Joint research proposals within Horizon Europe program in similar and complementary research lines.</a:t>
            </a:r>
            <a:endParaRPr/>
          </a:p>
          <a:p>
            <a:pPr marL="0" lvl="0" indent="0" algn="l" rtl="0">
              <a:spcBef>
                <a:spcPts val="427"/>
              </a:spcBef>
              <a:spcAft>
                <a:spcPts val="0"/>
              </a:spcAft>
              <a:buClr>
                <a:schemeClr val="dk1"/>
              </a:buClr>
              <a:buSzPts val="2133"/>
              <a:buNone/>
            </a:pPr>
            <a:endParaRPr/>
          </a:p>
          <a:p>
            <a:pPr marL="228611" lvl="0" indent="-93165" algn="l" rtl="0">
              <a:spcBef>
                <a:spcPts val="427"/>
              </a:spcBef>
              <a:spcAft>
                <a:spcPts val="0"/>
              </a:spcAft>
              <a:buClr>
                <a:schemeClr val="dk1"/>
              </a:buClr>
              <a:buSzPts val="2133"/>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grpSp>
        <p:nvGrpSpPr>
          <p:cNvPr id="164" name="Google Shape;164;p6"/>
          <p:cNvGrpSpPr/>
          <p:nvPr/>
        </p:nvGrpSpPr>
        <p:grpSpPr>
          <a:xfrm>
            <a:off x="478971" y="235131"/>
            <a:ext cx="11010789" cy="5295553"/>
            <a:chOff x="386628" y="-21519125"/>
            <a:chExt cx="24273678" cy="26388470"/>
          </a:xfrm>
        </p:grpSpPr>
        <p:sp>
          <p:nvSpPr>
            <p:cNvPr id="165" name="Google Shape;165;p6"/>
            <p:cNvSpPr txBox="1"/>
            <p:nvPr/>
          </p:nvSpPr>
          <p:spPr>
            <a:xfrm>
              <a:off x="635611" y="-21519125"/>
              <a:ext cx="24024695" cy="5157117"/>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66" name="Google Shape;166;p6"/>
            <p:cNvSpPr txBox="1"/>
            <p:nvPr/>
          </p:nvSpPr>
          <p:spPr>
            <a:xfrm>
              <a:off x="386628" y="1903961"/>
              <a:ext cx="8983772" cy="296538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sp>
        <p:nvSpPr>
          <p:cNvPr id="167" name="Google Shape;167;p6"/>
          <p:cNvSpPr/>
          <p:nvPr/>
        </p:nvSpPr>
        <p:spPr>
          <a:xfrm>
            <a:off x="59759" y="5850110"/>
            <a:ext cx="12192000" cy="6357"/>
          </a:xfrm>
          <a:prstGeom prst="rect">
            <a:avLst/>
          </a:prstGeom>
          <a:solidFill>
            <a:srgbClr val="1948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8" name="Google Shape;168;p6"/>
          <p:cNvPicPr preferRelativeResize="0"/>
          <p:nvPr/>
        </p:nvPicPr>
        <p:blipFill rotWithShape="1">
          <a:blip r:embed="rId3">
            <a:alphaModFix/>
          </a:blip>
          <a:srcRect/>
          <a:stretch/>
        </p:blipFill>
        <p:spPr>
          <a:xfrm>
            <a:off x="152400" y="5850868"/>
            <a:ext cx="854188" cy="983743"/>
          </a:xfrm>
          <a:prstGeom prst="rect">
            <a:avLst/>
          </a:prstGeom>
          <a:noFill/>
          <a:ln>
            <a:noFill/>
          </a:ln>
        </p:spPr>
      </p:pic>
      <p:grpSp>
        <p:nvGrpSpPr>
          <p:cNvPr id="169" name="Google Shape;169;p6"/>
          <p:cNvGrpSpPr/>
          <p:nvPr/>
        </p:nvGrpSpPr>
        <p:grpSpPr>
          <a:xfrm>
            <a:off x="1132395" y="3363509"/>
            <a:ext cx="10859307" cy="1062985"/>
            <a:chOff x="0" y="-20085900"/>
            <a:chExt cx="24455527" cy="33331345"/>
          </a:xfrm>
        </p:grpSpPr>
        <p:sp>
          <p:nvSpPr>
            <p:cNvPr id="170" name="Google Shape;170;p6"/>
            <p:cNvSpPr txBox="1"/>
            <p:nvPr/>
          </p:nvSpPr>
          <p:spPr>
            <a:xfrm>
              <a:off x="430832" y="-20085900"/>
              <a:ext cx="24024695" cy="19580983"/>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71" name="Google Shape;171;p6"/>
            <p:cNvSpPr txBox="1"/>
            <p:nvPr/>
          </p:nvSpPr>
          <p:spPr>
            <a:xfrm>
              <a:off x="0" y="1986221"/>
              <a:ext cx="8983773" cy="1125922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pic>
        <p:nvPicPr>
          <p:cNvPr id="172" name="Google Shape;172;p6"/>
          <p:cNvPicPr preferRelativeResize="0"/>
          <p:nvPr/>
        </p:nvPicPr>
        <p:blipFill rotWithShape="1">
          <a:blip r:embed="rId4">
            <a:alphaModFix/>
          </a:blip>
          <a:srcRect/>
          <a:stretch/>
        </p:blipFill>
        <p:spPr>
          <a:xfrm>
            <a:off x="8995953" y="6093317"/>
            <a:ext cx="2995749" cy="658083"/>
          </a:xfrm>
          <a:prstGeom prst="rect">
            <a:avLst/>
          </a:prstGeom>
          <a:noFill/>
          <a:ln>
            <a:noFill/>
          </a:ln>
        </p:spPr>
      </p:pic>
      <p:sp>
        <p:nvSpPr>
          <p:cNvPr id="173" name="Google Shape;173;p6"/>
          <p:cNvSpPr txBox="1">
            <a:spLocks noGrp="1"/>
          </p:cNvSpPr>
          <p:nvPr>
            <p:ph type="title"/>
          </p:nvPr>
        </p:nvSpPr>
        <p:spPr>
          <a:xfrm>
            <a:off x="304799" y="183092"/>
            <a:ext cx="11416937" cy="80426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9486A"/>
              </a:buClr>
              <a:buSzPct val="100000"/>
              <a:buFont typeface="Calibri"/>
              <a:buNone/>
            </a:pPr>
            <a:r>
              <a:rPr lang="en-US" sz="2800" b="1">
                <a:solidFill>
                  <a:srgbClr val="19486A"/>
                </a:solidFill>
              </a:rPr>
              <a:t>Faculty of Health Sciences, School of Psychology</a:t>
            </a:r>
            <a:br>
              <a:rPr lang="en-US" sz="2800" b="1">
                <a:solidFill>
                  <a:srgbClr val="19486A"/>
                </a:solidFill>
              </a:rPr>
            </a:br>
            <a:r>
              <a:rPr lang="en-US"/>
              <a:t>University of Deusto</a:t>
            </a:r>
            <a:endParaRPr/>
          </a:p>
        </p:txBody>
      </p:sp>
      <p:sp>
        <p:nvSpPr>
          <p:cNvPr id="174" name="Google Shape;174;p6"/>
          <p:cNvSpPr txBox="1">
            <a:spLocks noGrp="1"/>
          </p:cNvSpPr>
          <p:nvPr>
            <p:ph type="body" idx="1"/>
          </p:nvPr>
        </p:nvSpPr>
        <p:spPr>
          <a:xfrm>
            <a:off x="304799" y="1066800"/>
            <a:ext cx="11416938" cy="478331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100"/>
              <a:buNone/>
            </a:pPr>
            <a:r>
              <a:rPr lang="en-US"/>
              <a:t>Existing mobility formats and experiences:</a:t>
            </a:r>
            <a:endParaRPr/>
          </a:p>
          <a:p>
            <a:pPr marL="0" lvl="0" indent="0" algn="l" rtl="0">
              <a:spcBef>
                <a:spcPts val="420"/>
              </a:spcBef>
              <a:spcAft>
                <a:spcPts val="0"/>
              </a:spcAft>
              <a:buClr>
                <a:schemeClr val="dk1"/>
              </a:buClr>
              <a:buSzPts val="2100"/>
              <a:buNone/>
            </a:pPr>
            <a:r>
              <a:rPr lang="en-US"/>
              <a:t>a. Bilateral agreements with other Higher Education Institutions</a:t>
            </a:r>
            <a:endParaRPr/>
          </a:p>
          <a:p>
            <a:pPr marL="0" lvl="0" indent="0" algn="l" rtl="0">
              <a:spcBef>
                <a:spcPts val="420"/>
              </a:spcBef>
              <a:spcAft>
                <a:spcPts val="0"/>
              </a:spcAft>
              <a:buClr>
                <a:schemeClr val="dk1"/>
              </a:buClr>
              <a:buSzPts val="2100"/>
              <a:buNone/>
            </a:pPr>
            <a:r>
              <a:rPr lang="en-US"/>
              <a:t>b. Bilateral agreements with Health Centres and Health Institutions</a:t>
            </a:r>
            <a:endParaRPr/>
          </a:p>
          <a:p>
            <a:pPr marL="0" lvl="0" indent="0" algn="l" rtl="0">
              <a:spcBef>
                <a:spcPts val="420"/>
              </a:spcBef>
              <a:spcAft>
                <a:spcPts val="0"/>
              </a:spcAft>
              <a:buClr>
                <a:schemeClr val="dk1"/>
              </a:buClr>
              <a:buSzPts val="2100"/>
              <a:buNone/>
            </a:pPr>
            <a:r>
              <a:rPr lang="en-US"/>
              <a:t>c. Erasmus+ K103</a:t>
            </a:r>
            <a:endParaRPr/>
          </a:p>
          <a:p>
            <a:pPr marL="0" lvl="0" indent="0" algn="l" rtl="0">
              <a:spcBef>
                <a:spcPts val="420"/>
              </a:spcBef>
              <a:spcAft>
                <a:spcPts val="0"/>
              </a:spcAft>
              <a:buClr>
                <a:schemeClr val="dk1"/>
              </a:buClr>
              <a:buSzPts val="2100"/>
              <a:buNone/>
            </a:pPr>
            <a:r>
              <a:rPr lang="en-US"/>
              <a:t>d. Erasmus+ K107</a:t>
            </a:r>
            <a:endParaRPr/>
          </a:p>
          <a:p>
            <a:pPr marL="0" lvl="0" indent="0" algn="l" rtl="0">
              <a:spcBef>
                <a:spcPts val="420"/>
              </a:spcBef>
              <a:spcAft>
                <a:spcPts val="0"/>
              </a:spcAft>
              <a:buClr>
                <a:schemeClr val="dk1"/>
              </a:buClr>
              <a:buSzPts val="2100"/>
              <a:buNone/>
            </a:pPr>
            <a:r>
              <a:rPr lang="en-US"/>
              <a:t>e. Erasmus+ Traineeship</a:t>
            </a:r>
            <a:endParaRPr/>
          </a:p>
          <a:p>
            <a:pPr marL="0" lvl="0" indent="0" algn="l" rtl="0">
              <a:spcBef>
                <a:spcPts val="420"/>
              </a:spcBef>
              <a:spcAft>
                <a:spcPts val="0"/>
              </a:spcAft>
              <a:buClr>
                <a:schemeClr val="dk1"/>
              </a:buClr>
              <a:buSzPts val="2100"/>
              <a:buNone/>
            </a:pPr>
            <a:r>
              <a:rPr lang="en-US"/>
              <a:t>f. Erasmus+ Staff training week</a:t>
            </a:r>
            <a:endParaRPr/>
          </a:p>
          <a:p>
            <a:pPr marL="0" lvl="0" indent="0" algn="l" rtl="0">
              <a:spcBef>
                <a:spcPts val="420"/>
              </a:spcBef>
              <a:spcAft>
                <a:spcPts val="0"/>
              </a:spcAft>
              <a:buClr>
                <a:schemeClr val="dk1"/>
              </a:buClr>
              <a:buSzPts val="2100"/>
              <a:buNone/>
            </a:pPr>
            <a:r>
              <a:rPr lang="en-US"/>
              <a:t>g. Erasmus+ Staff mobility</a:t>
            </a:r>
            <a:endParaRPr/>
          </a:p>
          <a:p>
            <a:pPr marL="0" lvl="0" indent="0" algn="l" rtl="0">
              <a:spcBef>
                <a:spcPts val="420"/>
              </a:spcBef>
              <a:spcAft>
                <a:spcPts val="0"/>
              </a:spcAft>
              <a:buClr>
                <a:schemeClr val="dk1"/>
              </a:buClr>
              <a:buSzPts val="2100"/>
              <a:buNone/>
            </a:pPr>
            <a:r>
              <a:rPr lang="en-US"/>
              <a:t>h. Academic exchange among Spanish universities (SICUE program)</a:t>
            </a:r>
            <a:endParaRPr/>
          </a:p>
          <a:p>
            <a:pPr marL="0" lvl="0" indent="0" algn="l" rtl="0">
              <a:spcBef>
                <a:spcPts val="427"/>
              </a:spcBef>
              <a:spcAft>
                <a:spcPts val="0"/>
              </a:spcAft>
              <a:buClr>
                <a:schemeClr val="dk1"/>
              </a:buClr>
              <a:buSzPts val="2133"/>
              <a:buNone/>
            </a:pPr>
            <a:endParaRPr/>
          </a:p>
          <a:p>
            <a:pPr marL="0" lvl="0" indent="0" algn="l" rtl="0">
              <a:spcBef>
                <a:spcPts val="427"/>
              </a:spcBef>
              <a:spcAft>
                <a:spcPts val="0"/>
              </a:spcAft>
              <a:buClr>
                <a:schemeClr val="dk1"/>
              </a:buClr>
              <a:buSzPts val="2133"/>
              <a:buNone/>
            </a:pPr>
            <a:endParaRPr/>
          </a:p>
          <a:p>
            <a:pPr marL="0" lvl="0" indent="0" algn="l" rtl="0">
              <a:spcBef>
                <a:spcPts val="427"/>
              </a:spcBef>
              <a:spcAft>
                <a:spcPts val="0"/>
              </a:spcAft>
              <a:buClr>
                <a:schemeClr val="dk1"/>
              </a:buClr>
              <a:buSzPts val="2133"/>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grpSp>
        <p:nvGrpSpPr>
          <p:cNvPr id="179" name="Google Shape;179;p7"/>
          <p:cNvGrpSpPr/>
          <p:nvPr/>
        </p:nvGrpSpPr>
        <p:grpSpPr>
          <a:xfrm>
            <a:off x="478971" y="214842"/>
            <a:ext cx="11010789" cy="5295553"/>
            <a:chOff x="386628" y="-21519125"/>
            <a:chExt cx="24273678" cy="26388470"/>
          </a:xfrm>
        </p:grpSpPr>
        <p:sp>
          <p:nvSpPr>
            <p:cNvPr id="180" name="Google Shape;180;p7"/>
            <p:cNvSpPr txBox="1"/>
            <p:nvPr/>
          </p:nvSpPr>
          <p:spPr>
            <a:xfrm>
              <a:off x="635611" y="-21519125"/>
              <a:ext cx="24024695" cy="5157117"/>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81" name="Google Shape;181;p7"/>
            <p:cNvSpPr txBox="1"/>
            <p:nvPr/>
          </p:nvSpPr>
          <p:spPr>
            <a:xfrm>
              <a:off x="386628" y="1903961"/>
              <a:ext cx="8983772" cy="296538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sp>
        <p:nvSpPr>
          <p:cNvPr id="182" name="Google Shape;182;p7"/>
          <p:cNvSpPr/>
          <p:nvPr/>
        </p:nvSpPr>
        <p:spPr>
          <a:xfrm>
            <a:off x="59759" y="5850110"/>
            <a:ext cx="12192000" cy="6357"/>
          </a:xfrm>
          <a:prstGeom prst="rect">
            <a:avLst/>
          </a:prstGeom>
          <a:solidFill>
            <a:srgbClr val="1948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83" name="Google Shape;183;p7"/>
          <p:cNvPicPr preferRelativeResize="0"/>
          <p:nvPr/>
        </p:nvPicPr>
        <p:blipFill rotWithShape="1">
          <a:blip r:embed="rId3">
            <a:alphaModFix/>
          </a:blip>
          <a:srcRect/>
          <a:stretch/>
        </p:blipFill>
        <p:spPr>
          <a:xfrm>
            <a:off x="152400" y="5850868"/>
            <a:ext cx="854188" cy="983743"/>
          </a:xfrm>
          <a:prstGeom prst="rect">
            <a:avLst/>
          </a:prstGeom>
          <a:noFill/>
          <a:ln>
            <a:noFill/>
          </a:ln>
        </p:spPr>
      </p:pic>
      <p:grpSp>
        <p:nvGrpSpPr>
          <p:cNvPr id="184" name="Google Shape;184;p7"/>
          <p:cNvGrpSpPr/>
          <p:nvPr/>
        </p:nvGrpSpPr>
        <p:grpSpPr>
          <a:xfrm>
            <a:off x="1132395" y="3363509"/>
            <a:ext cx="10859307" cy="1062985"/>
            <a:chOff x="0" y="-20085900"/>
            <a:chExt cx="24455527" cy="33331345"/>
          </a:xfrm>
        </p:grpSpPr>
        <p:sp>
          <p:nvSpPr>
            <p:cNvPr id="185" name="Google Shape;185;p7"/>
            <p:cNvSpPr txBox="1"/>
            <p:nvPr/>
          </p:nvSpPr>
          <p:spPr>
            <a:xfrm>
              <a:off x="430832" y="-20085900"/>
              <a:ext cx="24024695" cy="19580983"/>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186" name="Google Shape;186;p7"/>
            <p:cNvSpPr txBox="1"/>
            <p:nvPr/>
          </p:nvSpPr>
          <p:spPr>
            <a:xfrm>
              <a:off x="0" y="1986221"/>
              <a:ext cx="8983773" cy="1125922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pic>
        <p:nvPicPr>
          <p:cNvPr id="187" name="Google Shape;187;p7"/>
          <p:cNvPicPr preferRelativeResize="0"/>
          <p:nvPr/>
        </p:nvPicPr>
        <p:blipFill rotWithShape="1">
          <a:blip r:embed="rId4">
            <a:alphaModFix/>
          </a:blip>
          <a:srcRect/>
          <a:stretch/>
        </p:blipFill>
        <p:spPr>
          <a:xfrm>
            <a:off x="8995953" y="6093317"/>
            <a:ext cx="2995749" cy="658083"/>
          </a:xfrm>
          <a:prstGeom prst="rect">
            <a:avLst/>
          </a:prstGeom>
          <a:noFill/>
          <a:ln>
            <a:noFill/>
          </a:ln>
        </p:spPr>
      </p:pic>
      <p:sp>
        <p:nvSpPr>
          <p:cNvPr id="188" name="Google Shape;188;p7"/>
          <p:cNvSpPr txBox="1">
            <a:spLocks noGrp="1"/>
          </p:cNvSpPr>
          <p:nvPr>
            <p:ph type="title"/>
          </p:nvPr>
        </p:nvSpPr>
        <p:spPr>
          <a:xfrm>
            <a:off x="304799" y="183092"/>
            <a:ext cx="11416937" cy="804262"/>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9486A"/>
              </a:buClr>
              <a:buSzPct val="100000"/>
              <a:buFont typeface="Calibri"/>
              <a:buNone/>
            </a:pPr>
            <a:r>
              <a:rPr lang="en-US" sz="2800" b="1">
                <a:solidFill>
                  <a:srgbClr val="19486A"/>
                </a:solidFill>
              </a:rPr>
              <a:t>Department of Health Sciences, School of Psychology</a:t>
            </a:r>
            <a:br>
              <a:rPr lang="en-US" sz="2800" b="1">
                <a:solidFill>
                  <a:srgbClr val="19486A"/>
                </a:solidFill>
              </a:rPr>
            </a:br>
            <a:r>
              <a:rPr lang="en-US"/>
              <a:t>University of Deusto</a:t>
            </a:r>
            <a:endParaRPr/>
          </a:p>
        </p:txBody>
      </p:sp>
      <p:sp>
        <p:nvSpPr>
          <p:cNvPr id="189" name="Google Shape;189;p7"/>
          <p:cNvSpPr txBox="1">
            <a:spLocks noGrp="1"/>
          </p:cNvSpPr>
          <p:nvPr>
            <p:ph type="body" idx="1"/>
          </p:nvPr>
        </p:nvSpPr>
        <p:spPr>
          <a:xfrm>
            <a:off x="304799" y="1104507"/>
            <a:ext cx="11416938" cy="478331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100"/>
              <a:buNone/>
            </a:pPr>
            <a:r>
              <a:rPr lang="en-US"/>
              <a:t>Teaching/Exchange cooperation desired (formats/topics): </a:t>
            </a:r>
            <a:endParaRPr/>
          </a:p>
          <a:p>
            <a:pPr marL="457200" lvl="0" indent="-342900" algn="l" rtl="0">
              <a:spcBef>
                <a:spcPts val="0"/>
              </a:spcBef>
              <a:spcAft>
                <a:spcPts val="0"/>
              </a:spcAft>
              <a:buSzPts val="1800"/>
              <a:buAutoNum type="alphaLcPeriod"/>
            </a:pPr>
            <a:r>
              <a:rPr lang="en-US"/>
              <a:t>International internships</a:t>
            </a:r>
            <a:endParaRPr/>
          </a:p>
          <a:p>
            <a:pPr marL="457200" lvl="0" indent="-342900" algn="l" rtl="0">
              <a:spcBef>
                <a:spcPts val="0"/>
              </a:spcBef>
              <a:spcAft>
                <a:spcPts val="0"/>
              </a:spcAft>
              <a:buSzPts val="1800"/>
              <a:buAutoNum type="alphaLcPeriod"/>
            </a:pPr>
            <a:r>
              <a:rPr lang="en-US"/>
              <a:t>Multilateral mobility agreements within UNIC for students and staff.</a:t>
            </a:r>
            <a:endParaRPr/>
          </a:p>
          <a:p>
            <a:pPr marL="457200" lvl="0" indent="-342900" algn="l" rtl="0">
              <a:spcBef>
                <a:spcPts val="0"/>
              </a:spcBef>
              <a:spcAft>
                <a:spcPts val="0"/>
              </a:spcAft>
              <a:buSzPts val="1800"/>
              <a:buAutoNum type="alphaLcPeriod"/>
            </a:pPr>
            <a:r>
              <a:rPr lang="en-US"/>
              <a:t>Co-teaching in topics to be determined by academic commissions </a:t>
            </a:r>
            <a:endParaRPr/>
          </a:p>
          <a:p>
            <a:pPr marL="457200" lvl="0" indent="-342900" algn="l" rtl="0">
              <a:spcBef>
                <a:spcPts val="0"/>
              </a:spcBef>
              <a:spcAft>
                <a:spcPts val="0"/>
              </a:spcAft>
              <a:buSzPts val="1800"/>
              <a:buAutoNum type="alphaLcPeriod"/>
            </a:pPr>
            <a:r>
              <a:rPr lang="en-US"/>
              <a:t>Explore possible joint masters:</a:t>
            </a:r>
            <a:endParaRPr/>
          </a:p>
          <a:p>
            <a:pPr marL="0" lvl="0" indent="0" algn="l" rtl="0">
              <a:spcBef>
                <a:spcPts val="420"/>
              </a:spcBef>
              <a:spcAft>
                <a:spcPts val="0"/>
              </a:spcAft>
              <a:buClr>
                <a:schemeClr val="dk1"/>
              </a:buClr>
              <a:buSzPts val="2100"/>
              <a:buNone/>
            </a:pPr>
            <a:r>
              <a:rPr lang="en-US"/>
              <a:t>         - EMJMDs </a:t>
            </a:r>
            <a:endParaRPr/>
          </a:p>
          <a:p>
            <a:pPr marL="0" lvl="0" indent="0" algn="l" rtl="0">
              <a:spcBef>
                <a:spcPts val="420"/>
              </a:spcBef>
              <a:spcAft>
                <a:spcPts val="0"/>
              </a:spcAft>
              <a:buClr>
                <a:schemeClr val="dk1"/>
              </a:buClr>
              <a:buSzPts val="2100"/>
              <a:buNone/>
            </a:pPr>
            <a:r>
              <a:rPr lang="en-US"/>
              <a:t>          - UNIC Network for joint international masters in Psychology</a:t>
            </a:r>
            <a:endParaRPr/>
          </a:p>
          <a:p>
            <a:pPr marL="457200" lvl="0" indent="-342900" algn="l" rtl="0">
              <a:spcBef>
                <a:spcPts val="420"/>
              </a:spcBef>
              <a:spcAft>
                <a:spcPts val="0"/>
              </a:spcAft>
              <a:buSzPts val="1800"/>
              <a:buAutoNum type="alphaLcPeriod"/>
            </a:pPr>
            <a:r>
              <a:rPr lang="en-US"/>
              <a:t>Co-tutelle,  bilateral agreements for joint thesis supervisors. </a:t>
            </a:r>
            <a:endParaRPr/>
          </a:p>
          <a:p>
            <a:pPr marL="0" lvl="0" indent="0" algn="l" rtl="0">
              <a:spcBef>
                <a:spcPts val="420"/>
              </a:spcBef>
              <a:spcAft>
                <a:spcPts val="0"/>
              </a:spcAft>
              <a:buClr>
                <a:schemeClr val="dk1"/>
              </a:buClr>
              <a:buSzPts val="2100"/>
              <a:buNone/>
            </a:pPr>
            <a:r>
              <a:rPr lang="en-US"/>
              <a:t> </a:t>
            </a:r>
            <a:endParaRPr/>
          </a:p>
          <a:p>
            <a:pPr marL="457200" lvl="0" indent="-321754" algn="l" rtl="0">
              <a:spcBef>
                <a:spcPts val="427"/>
              </a:spcBef>
              <a:spcAft>
                <a:spcPts val="0"/>
              </a:spcAft>
              <a:buClr>
                <a:schemeClr val="dk1"/>
              </a:buClr>
              <a:buSzPts val="2133"/>
              <a:buNone/>
            </a:pPr>
            <a:endParaRPr/>
          </a:p>
          <a:p>
            <a:pPr marL="457200" lvl="0" indent="-321754" algn="l" rtl="0">
              <a:spcBef>
                <a:spcPts val="427"/>
              </a:spcBef>
              <a:spcAft>
                <a:spcPts val="0"/>
              </a:spcAft>
              <a:buClr>
                <a:schemeClr val="dk1"/>
              </a:buClr>
              <a:buSzPts val="2133"/>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pSp>
        <p:nvGrpSpPr>
          <p:cNvPr id="88" name="Google Shape;88;p1"/>
          <p:cNvGrpSpPr/>
          <p:nvPr/>
        </p:nvGrpSpPr>
        <p:grpSpPr>
          <a:xfrm>
            <a:off x="711201" y="2352770"/>
            <a:ext cx="10778559" cy="3195332"/>
            <a:chOff x="386628" y="-21519125"/>
            <a:chExt cx="24273678" cy="26388470"/>
          </a:xfrm>
        </p:grpSpPr>
        <p:sp>
          <p:nvSpPr>
            <p:cNvPr id="89" name="Google Shape;89;p1"/>
            <p:cNvSpPr txBox="1"/>
            <p:nvPr/>
          </p:nvSpPr>
          <p:spPr>
            <a:xfrm>
              <a:off x="635611" y="-21519125"/>
              <a:ext cx="24024695" cy="5157117"/>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b="0" i="0" u="none" strike="noStrike" cap="none">
                <a:solidFill>
                  <a:srgbClr val="19486A"/>
                </a:solidFill>
                <a:latin typeface="Arial"/>
                <a:ea typeface="Arial"/>
                <a:cs typeface="Arial"/>
                <a:sym typeface="Arial"/>
              </a:endParaRPr>
            </a:p>
          </p:txBody>
        </p:sp>
        <p:sp>
          <p:nvSpPr>
            <p:cNvPr id="90" name="Google Shape;90;p1"/>
            <p:cNvSpPr txBox="1"/>
            <p:nvPr/>
          </p:nvSpPr>
          <p:spPr>
            <a:xfrm>
              <a:off x="386628" y="1903961"/>
              <a:ext cx="8983772" cy="296538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b="0" i="0" u="none" strike="noStrike" cap="none">
                <a:solidFill>
                  <a:srgbClr val="19486A"/>
                </a:solidFill>
                <a:latin typeface="Arial"/>
                <a:ea typeface="Arial"/>
                <a:cs typeface="Arial"/>
                <a:sym typeface="Arial"/>
              </a:endParaRPr>
            </a:p>
          </p:txBody>
        </p:sp>
      </p:grpSp>
      <p:sp>
        <p:nvSpPr>
          <p:cNvPr id="91" name="Google Shape;91;p1"/>
          <p:cNvSpPr txBox="1"/>
          <p:nvPr/>
        </p:nvSpPr>
        <p:spPr>
          <a:xfrm>
            <a:off x="579494" y="1735125"/>
            <a:ext cx="10641873" cy="2790444"/>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br>
              <a:rPr lang="en-US" sz="3200" b="1" i="0" u="none" strike="noStrike" cap="none" dirty="0">
                <a:solidFill>
                  <a:srgbClr val="19486A"/>
                </a:solidFill>
                <a:latin typeface="Calibri"/>
                <a:ea typeface="Calibri"/>
                <a:cs typeface="Calibri"/>
                <a:sym typeface="Calibri"/>
              </a:rPr>
            </a:br>
            <a:r>
              <a:rPr lang="en-US" sz="3200" b="1" i="0" u="none" strike="noStrike" cap="none" dirty="0">
                <a:solidFill>
                  <a:srgbClr val="19486A"/>
                </a:solidFill>
                <a:latin typeface="Calibri"/>
                <a:ea typeface="Calibri"/>
                <a:cs typeface="Calibri"/>
                <a:sym typeface="Calibri"/>
              </a:rPr>
              <a:t>Faculty of </a:t>
            </a:r>
            <a:r>
              <a:rPr lang="en-US" sz="3200" b="1" dirty="0">
                <a:solidFill>
                  <a:srgbClr val="19486A"/>
                </a:solidFill>
                <a:latin typeface="Calibri"/>
                <a:ea typeface="Calibri"/>
                <a:cs typeface="Calibri"/>
                <a:sym typeface="Calibri"/>
              </a:rPr>
              <a:t>Social and Human Sciences</a:t>
            </a:r>
            <a:endParaRPr lang="en-US" sz="3200" b="1" i="0" u="none" strike="noStrike" cap="none" dirty="0">
              <a:solidFill>
                <a:srgbClr val="19486A"/>
              </a:solidFill>
              <a:latin typeface="Calibri"/>
              <a:ea typeface="Calibri"/>
              <a:cs typeface="Calibri"/>
              <a:sym typeface="Calibri"/>
            </a:endParaRPr>
          </a:p>
          <a:p>
            <a:pPr lvl="0" algn="ctr"/>
            <a:r>
              <a:rPr lang="de-DE" sz="3200" b="1" dirty="0">
                <a:solidFill>
                  <a:srgbClr val="19486A"/>
                </a:solidFill>
                <a:latin typeface="Calibri"/>
                <a:cs typeface="Calibri"/>
              </a:rPr>
              <a:t>UNIVERSITY OF DEUSTO</a:t>
            </a:r>
            <a:endParaRPr sz="3200" b="1" dirty="0">
              <a:solidFill>
                <a:srgbClr val="19486A"/>
              </a:solidFill>
              <a:latin typeface="Calibri"/>
              <a:cs typeface="Calibri"/>
            </a:endParaRPr>
          </a:p>
          <a:p>
            <a:pPr marL="0" marR="0" lvl="0" indent="0" algn="l" rtl="0">
              <a:spcBef>
                <a:spcPts val="0"/>
              </a:spcBef>
              <a:spcAft>
                <a:spcPts val="0"/>
              </a:spcAft>
              <a:buNone/>
            </a:pPr>
            <a:endParaRPr sz="32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lang="es-ES" sz="3200" dirty="0">
              <a:solidFill>
                <a:srgbClr val="19486A"/>
              </a:solidFill>
              <a:latin typeface="Calibri"/>
              <a:ea typeface="Calibri"/>
              <a:cs typeface="Calibri"/>
              <a:sym typeface="Calibri"/>
            </a:endParaRPr>
          </a:p>
          <a:p>
            <a:pPr marL="0" marR="0" lvl="0" indent="0" algn="l" rtl="0">
              <a:spcBef>
                <a:spcPts val="0"/>
              </a:spcBef>
              <a:spcAft>
                <a:spcPts val="0"/>
              </a:spcAft>
              <a:buNone/>
            </a:pPr>
            <a:endParaRPr sz="2133" dirty="0">
              <a:solidFill>
                <a:srgbClr val="000000"/>
              </a:solidFill>
              <a:latin typeface="Arial"/>
              <a:ea typeface="Arial"/>
              <a:cs typeface="Arial"/>
              <a:sym typeface="Arial"/>
            </a:endParaRPr>
          </a:p>
        </p:txBody>
      </p:sp>
      <p:sp>
        <p:nvSpPr>
          <p:cNvPr id="92" name="Google Shape;92;p1"/>
          <p:cNvSpPr/>
          <p:nvPr/>
        </p:nvSpPr>
        <p:spPr>
          <a:xfrm>
            <a:off x="59759" y="5850110"/>
            <a:ext cx="12192000" cy="6357"/>
          </a:xfrm>
          <a:prstGeom prst="rect">
            <a:avLst/>
          </a:prstGeom>
          <a:solidFill>
            <a:srgbClr val="1948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3" name="Google Shape;93;p1"/>
          <p:cNvPicPr preferRelativeResize="0"/>
          <p:nvPr/>
        </p:nvPicPr>
        <p:blipFill rotWithShape="1">
          <a:blip r:embed="rId3">
            <a:alphaModFix/>
          </a:blip>
          <a:srcRect/>
          <a:stretch/>
        </p:blipFill>
        <p:spPr>
          <a:xfrm>
            <a:off x="152400" y="5842159"/>
            <a:ext cx="854188" cy="983743"/>
          </a:xfrm>
          <a:prstGeom prst="rect">
            <a:avLst/>
          </a:prstGeom>
          <a:noFill/>
          <a:ln>
            <a:noFill/>
          </a:ln>
        </p:spPr>
      </p:pic>
      <p:sp>
        <p:nvSpPr>
          <p:cNvPr id="94" name="Google Shape;94;p1"/>
          <p:cNvSpPr txBox="1">
            <a:spLocks noGrp="1"/>
          </p:cNvSpPr>
          <p:nvPr>
            <p:ph type="sldNum" idx="12"/>
          </p:nvPr>
        </p:nvSpPr>
        <p:spPr>
          <a:xfrm>
            <a:off x="4368800" y="4237567"/>
            <a:ext cx="1422400" cy="243417"/>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latin typeface="Calibri"/>
                <a:ea typeface="Calibri"/>
                <a:cs typeface="Calibri"/>
                <a:sym typeface="Calibri"/>
              </a:rPr>
              <a:t>9</a:t>
            </a:fld>
            <a:endParaRPr>
              <a:solidFill>
                <a:srgbClr val="888888"/>
              </a:solidFill>
              <a:latin typeface="Calibri"/>
              <a:ea typeface="Calibri"/>
              <a:cs typeface="Calibri"/>
              <a:sym typeface="Calibri"/>
            </a:endParaRPr>
          </a:p>
        </p:txBody>
      </p:sp>
      <p:grpSp>
        <p:nvGrpSpPr>
          <p:cNvPr id="95" name="Google Shape;95;p1"/>
          <p:cNvGrpSpPr/>
          <p:nvPr/>
        </p:nvGrpSpPr>
        <p:grpSpPr>
          <a:xfrm>
            <a:off x="630453" y="594982"/>
            <a:ext cx="10859307" cy="1062985"/>
            <a:chOff x="0" y="-20085900"/>
            <a:chExt cx="24455527" cy="33331345"/>
          </a:xfrm>
        </p:grpSpPr>
        <p:sp>
          <p:nvSpPr>
            <p:cNvPr id="96" name="Google Shape;96;p1"/>
            <p:cNvSpPr txBox="1"/>
            <p:nvPr/>
          </p:nvSpPr>
          <p:spPr>
            <a:xfrm>
              <a:off x="430832" y="-20085900"/>
              <a:ext cx="24024695" cy="19580983"/>
            </a:xfrm>
            <a:prstGeom prst="rect">
              <a:avLst/>
            </a:prstGeom>
            <a:noFill/>
            <a:ln>
              <a:noFill/>
            </a:ln>
          </p:spPr>
          <p:txBody>
            <a:bodyPr spcFirstLastPara="1" wrap="square" lIns="0" tIns="0" rIns="0" bIns="0" anchor="t" anchorCtr="0">
              <a:spAutoFit/>
            </a:bodyPr>
            <a:lstStyle/>
            <a:p>
              <a:pPr marL="0" marR="0" lvl="0" indent="0" algn="l" rtl="0">
                <a:lnSpc>
                  <a:spcPct val="150055"/>
                </a:lnSpc>
                <a:spcBef>
                  <a:spcPts val="0"/>
                </a:spcBef>
                <a:spcAft>
                  <a:spcPts val="0"/>
                </a:spcAft>
                <a:buNone/>
              </a:pPr>
              <a:endParaRPr sz="3600">
                <a:solidFill>
                  <a:srgbClr val="19486A"/>
                </a:solidFill>
                <a:latin typeface="Arial"/>
                <a:ea typeface="Arial"/>
                <a:cs typeface="Arial"/>
                <a:sym typeface="Arial"/>
              </a:endParaRPr>
            </a:p>
          </p:txBody>
        </p:sp>
        <p:sp>
          <p:nvSpPr>
            <p:cNvPr id="97" name="Google Shape;97;p1"/>
            <p:cNvSpPr txBox="1"/>
            <p:nvPr/>
          </p:nvSpPr>
          <p:spPr>
            <a:xfrm>
              <a:off x="0" y="1986221"/>
              <a:ext cx="8983773" cy="11259224"/>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endParaRPr sz="2000">
                <a:solidFill>
                  <a:srgbClr val="19486A"/>
                </a:solidFill>
                <a:latin typeface="Arial"/>
                <a:ea typeface="Arial"/>
                <a:cs typeface="Arial"/>
                <a:sym typeface="Arial"/>
              </a:endParaRPr>
            </a:p>
          </p:txBody>
        </p:sp>
      </p:grpSp>
      <p:pic>
        <p:nvPicPr>
          <p:cNvPr id="98" name="Google Shape;98;p1"/>
          <p:cNvPicPr preferRelativeResize="0"/>
          <p:nvPr/>
        </p:nvPicPr>
        <p:blipFill rotWithShape="1">
          <a:blip r:embed="rId4">
            <a:alphaModFix/>
          </a:blip>
          <a:srcRect/>
          <a:stretch/>
        </p:blipFill>
        <p:spPr>
          <a:xfrm>
            <a:off x="8121316" y="624133"/>
            <a:ext cx="3718882" cy="816935"/>
          </a:xfrm>
          <a:prstGeom prst="rect">
            <a:avLst/>
          </a:prstGeom>
          <a:noFill/>
          <a:ln>
            <a:noFill/>
          </a:ln>
        </p:spPr>
      </p:pic>
      <p:pic>
        <p:nvPicPr>
          <p:cNvPr id="99" name="Google Shape;99;p1"/>
          <p:cNvPicPr preferRelativeResize="0"/>
          <p:nvPr/>
        </p:nvPicPr>
        <p:blipFill rotWithShape="1">
          <a:blip r:embed="rId5">
            <a:alphaModFix/>
          </a:blip>
          <a:srcRect/>
          <a:stretch/>
        </p:blipFill>
        <p:spPr>
          <a:xfrm>
            <a:off x="226302" y="261479"/>
            <a:ext cx="2883764" cy="1542245"/>
          </a:xfrm>
          <a:prstGeom prst="rect">
            <a:avLst/>
          </a:prstGeom>
          <a:noFill/>
          <a:ln>
            <a:noFill/>
          </a:ln>
        </p:spPr>
      </p:pic>
      <p:pic>
        <p:nvPicPr>
          <p:cNvPr id="1028" name="Picture 4" descr="https://lh3.googleusercontent.com/soPAqlzf9C_mOYQdccOMxfU3H8VVrPpp-LbPBsFl397uva40WK0QfHpYzWZXyC4KDnIrZEqQjZ15JzIxeCSovh1LYnwWtur7yq_PmxpoWJuOKCPI-4rmBbdBo4uzIx4U_XkZoF7I">
            <a:extLst>
              <a:ext uri="{FF2B5EF4-FFF2-40B4-BE49-F238E27FC236}">
                <a16:creationId xmlns:a16="http://schemas.microsoft.com/office/drawing/2014/main" id="{588B987F-31A5-4A28-9C24-018737AA7C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8229" y="4511989"/>
            <a:ext cx="4100800" cy="1036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40855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996</Words>
  <Application>Microsoft Office PowerPoint</Application>
  <PresentationFormat>Panorámica</PresentationFormat>
  <Paragraphs>148</Paragraphs>
  <Slides>17</Slides>
  <Notes>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Microsoft Sans Serif</vt:lpstr>
      <vt:lpstr>Open Sauce Sans</vt:lpstr>
      <vt:lpstr>Office Theme</vt:lpstr>
      <vt:lpstr>Presentación de PowerPoint</vt:lpstr>
      <vt:lpstr>Presentación de PowerPoint</vt:lpstr>
      <vt:lpstr>Faculty of Health Sciences, School of Psychology  University of Deusto</vt:lpstr>
      <vt:lpstr>Faculty of Health Sciences, School of Psychology University of Deusto</vt:lpstr>
      <vt:lpstr>Faculty of Health Sciences, School of Psychology University of Deusto</vt:lpstr>
      <vt:lpstr>Faculty of Health Sciences, School of Psychology University of Deusto</vt:lpstr>
      <vt:lpstr>Faculty of Health Sciences, School of Psychology University of Deusto</vt:lpstr>
      <vt:lpstr>Department of Health Sciences, School of Psychology University of Deusto</vt:lpstr>
      <vt:lpstr>Presentación de PowerPoint</vt:lpstr>
      <vt:lpstr>Faculty of Social and Human Sciences  University of Deusto</vt:lpstr>
      <vt:lpstr>Faculty of Social and Human Sciences University of Deusto</vt:lpstr>
      <vt:lpstr>Faculty of Social and Human Sciences University of Deusto</vt:lpstr>
      <vt:lpstr>Faculty of Social and Human Sciences University of Deusto</vt:lpstr>
      <vt:lpstr>Faculty of Social and Human Sciences University of Deusto</vt:lpstr>
      <vt:lpstr>Faculty of Social and Human Sciences University of Deusto</vt:lpstr>
      <vt:lpstr>Faculty of Social and Human Sciences University of Deusto</vt:lpstr>
      <vt:lpstr>Faculty of Social and Human Sciences University of Deusto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Ricken, Judith</dc:creator>
  <cp:lastModifiedBy>Ainhoa Jorquera Cascón</cp:lastModifiedBy>
  <cp:revision>5</cp:revision>
  <dcterms:created xsi:type="dcterms:W3CDTF">2021-01-19T16:30:23Z</dcterms:created>
  <dcterms:modified xsi:type="dcterms:W3CDTF">2022-03-03T12:27:18Z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0x01010003663F0F85BCAF4F95D6FC3DCFE9EA2E</vt:lpwstr>
  </property>
</Properties>
</file>